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iOTGTTqWbHd5JGBn+MKAGqHTqc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3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4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Breakk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7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gradFill>
            <a:gsLst>
              <a:gs pos="0">
                <a:srgbClr val="323A42">
                  <a:alpha val="22745"/>
                </a:srgbClr>
              </a:gs>
              <a:gs pos="30000">
                <a:srgbClr val="323A42">
                  <a:alpha val="11372"/>
                </a:srgbClr>
              </a:gs>
              <a:gs pos="100000">
                <a:srgbClr val="323A4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7"/>
          <p:cNvSpPr/>
          <p:nvPr/>
        </p:nvSpPr>
        <p:spPr>
          <a:xfrm>
            <a:off x="0" y="0"/>
            <a:ext cx="9144000" cy="53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 txBox="1">
            <a:spLocks noGrp="1"/>
          </p:cNvSpPr>
          <p:nvPr>
            <p:ph type="ctrTitle"/>
          </p:nvPr>
        </p:nvSpPr>
        <p:spPr>
          <a:xfrm>
            <a:off x="2082625" y="1685700"/>
            <a:ext cx="4673700" cy="1987200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chemeClr val="dk1">
                <a:alpha val="8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500" b="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subTitle" idx="1"/>
          </p:nvPr>
        </p:nvSpPr>
        <p:spPr>
          <a:xfrm>
            <a:off x="935475" y="500650"/>
            <a:ext cx="3414300" cy="101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 b="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7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 b="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ubTitle" idx="1"/>
          </p:nvPr>
        </p:nvSpPr>
        <p:spPr>
          <a:xfrm>
            <a:off x="841575" y="3781369"/>
            <a:ext cx="161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subTitle" idx="2"/>
          </p:nvPr>
        </p:nvSpPr>
        <p:spPr>
          <a:xfrm>
            <a:off x="841576" y="3493144"/>
            <a:ext cx="1614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85" name="Google Shape;85;p37"/>
          <p:cNvSpPr txBox="1">
            <a:spLocks noGrp="1"/>
          </p:cNvSpPr>
          <p:nvPr>
            <p:ph type="subTitle" idx="3"/>
          </p:nvPr>
        </p:nvSpPr>
        <p:spPr>
          <a:xfrm>
            <a:off x="2790562" y="3781369"/>
            <a:ext cx="161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subTitle" idx="4"/>
          </p:nvPr>
        </p:nvSpPr>
        <p:spPr>
          <a:xfrm>
            <a:off x="2790562" y="3493144"/>
            <a:ext cx="1614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subTitle" idx="5"/>
          </p:nvPr>
        </p:nvSpPr>
        <p:spPr>
          <a:xfrm>
            <a:off x="4739475" y="3781369"/>
            <a:ext cx="161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subTitle" idx="6"/>
          </p:nvPr>
        </p:nvSpPr>
        <p:spPr>
          <a:xfrm>
            <a:off x="4739475" y="3493144"/>
            <a:ext cx="1614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subTitle" idx="7"/>
          </p:nvPr>
        </p:nvSpPr>
        <p:spPr>
          <a:xfrm>
            <a:off x="6688387" y="3781369"/>
            <a:ext cx="161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subTitle" idx="8"/>
          </p:nvPr>
        </p:nvSpPr>
        <p:spPr>
          <a:xfrm>
            <a:off x="6688387" y="3493144"/>
            <a:ext cx="1614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8"/>
          <p:cNvSpPr txBox="1">
            <a:spLocks noGrp="1"/>
          </p:cNvSpPr>
          <p:nvPr>
            <p:ph type="title"/>
          </p:nvPr>
        </p:nvSpPr>
        <p:spPr>
          <a:xfrm>
            <a:off x="1998300" y="708300"/>
            <a:ext cx="15768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85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ctrTitle" idx="2"/>
          </p:nvPr>
        </p:nvSpPr>
        <p:spPr>
          <a:xfrm>
            <a:off x="3575100" y="754250"/>
            <a:ext cx="35706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b="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subTitle" idx="1"/>
          </p:nvPr>
        </p:nvSpPr>
        <p:spPr>
          <a:xfrm>
            <a:off x="3167000" y="1671189"/>
            <a:ext cx="2856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9"/>
          <p:cNvSpPr txBox="1">
            <a:spLocks noGrp="1"/>
          </p:cNvSpPr>
          <p:nvPr>
            <p:ph type="title"/>
          </p:nvPr>
        </p:nvSpPr>
        <p:spPr>
          <a:xfrm>
            <a:off x="6160934" y="2207700"/>
            <a:ext cx="12921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ctrTitle" idx="2"/>
          </p:nvPr>
        </p:nvSpPr>
        <p:spPr>
          <a:xfrm>
            <a:off x="713349" y="1496913"/>
            <a:ext cx="30651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subTitle" idx="1"/>
          </p:nvPr>
        </p:nvSpPr>
        <p:spPr>
          <a:xfrm>
            <a:off x="713360" y="3015998"/>
            <a:ext cx="2856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0"/>
          <p:cNvSpPr txBox="1">
            <a:spLocks noGrp="1"/>
          </p:cNvSpPr>
          <p:nvPr>
            <p:ph type="ctrTitle"/>
          </p:nvPr>
        </p:nvSpPr>
        <p:spPr>
          <a:xfrm>
            <a:off x="5265835" y="1496900"/>
            <a:ext cx="28566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subTitle" idx="1"/>
          </p:nvPr>
        </p:nvSpPr>
        <p:spPr>
          <a:xfrm>
            <a:off x="5265835" y="3015998"/>
            <a:ext cx="2856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0"/>
          <p:cNvSpPr txBox="1">
            <a:spLocks noGrp="1"/>
          </p:cNvSpPr>
          <p:nvPr>
            <p:ph type="title" idx="2"/>
          </p:nvPr>
        </p:nvSpPr>
        <p:spPr>
          <a:xfrm>
            <a:off x="3189389" y="1637639"/>
            <a:ext cx="1392000" cy="12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40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1"/>
          <p:cNvSpPr txBox="1">
            <a:spLocks noGrp="1"/>
          </p:cNvSpPr>
          <p:nvPr>
            <p:ph type="body" idx="1"/>
          </p:nvPr>
        </p:nvSpPr>
        <p:spPr>
          <a:xfrm>
            <a:off x="713350" y="1369700"/>
            <a:ext cx="3679500" cy="3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200"/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 b="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/>
          <p:nvPr/>
        </p:nvSpPr>
        <p:spPr>
          <a:xfrm>
            <a:off x="713375" y="2571900"/>
            <a:ext cx="3858600" cy="203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2"/>
          <p:cNvSpPr/>
          <p:nvPr/>
        </p:nvSpPr>
        <p:spPr>
          <a:xfrm>
            <a:off x="4572000" y="539375"/>
            <a:ext cx="3858600" cy="203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2"/>
          <p:cNvSpPr txBox="1">
            <a:spLocks noGrp="1"/>
          </p:cNvSpPr>
          <p:nvPr>
            <p:ph type="subTitle" idx="1"/>
          </p:nvPr>
        </p:nvSpPr>
        <p:spPr>
          <a:xfrm>
            <a:off x="1097050" y="3145625"/>
            <a:ext cx="30912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subTitle" idx="2"/>
          </p:nvPr>
        </p:nvSpPr>
        <p:spPr>
          <a:xfrm>
            <a:off x="1097050" y="2857400"/>
            <a:ext cx="3091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0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subTitle" idx="3"/>
          </p:nvPr>
        </p:nvSpPr>
        <p:spPr>
          <a:xfrm>
            <a:off x="4955700" y="1113075"/>
            <a:ext cx="30912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42"/>
          <p:cNvSpPr txBox="1">
            <a:spLocks noGrp="1"/>
          </p:cNvSpPr>
          <p:nvPr>
            <p:ph type="subTitle" idx="4"/>
          </p:nvPr>
        </p:nvSpPr>
        <p:spPr>
          <a:xfrm>
            <a:off x="4955700" y="824850"/>
            <a:ext cx="3091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0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3"/>
          <p:cNvSpPr txBox="1">
            <a:spLocks noGrp="1"/>
          </p:cNvSpPr>
          <p:nvPr>
            <p:ph type="body" idx="1"/>
          </p:nvPr>
        </p:nvSpPr>
        <p:spPr>
          <a:xfrm>
            <a:off x="4965450" y="2488723"/>
            <a:ext cx="30717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ctrTitle"/>
          </p:nvPr>
        </p:nvSpPr>
        <p:spPr>
          <a:xfrm>
            <a:off x="4965450" y="983500"/>
            <a:ext cx="30717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4"/>
          <p:cNvSpPr/>
          <p:nvPr/>
        </p:nvSpPr>
        <p:spPr>
          <a:xfrm>
            <a:off x="0" y="0"/>
            <a:ext cx="9144000" cy="53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4"/>
          <p:cNvSpPr txBox="1">
            <a:spLocks noGrp="1"/>
          </p:cNvSpPr>
          <p:nvPr>
            <p:ph type="ctrTitle"/>
          </p:nvPr>
        </p:nvSpPr>
        <p:spPr>
          <a:xfrm>
            <a:off x="2082625" y="1685700"/>
            <a:ext cx="4673700" cy="1987200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chemeClr val="dk1">
                <a:alpha val="8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500" b="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44"/>
          <p:cNvSpPr/>
          <p:nvPr/>
        </p:nvSpPr>
        <p:spPr>
          <a:xfrm>
            <a:off x="0" y="4591200"/>
            <a:ext cx="9144000" cy="55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5"/>
          <p:cNvSpPr txBox="1">
            <a:spLocks noGrp="1"/>
          </p:cNvSpPr>
          <p:nvPr>
            <p:ph type="ctrTitle"/>
          </p:nvPr>
        </p:nvSpPr>
        <p:spPr>
          <a:xfrm>
            <a:off x="2447025" y="1234950"/>
            <a:ext cx="4250100" cy="26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 b="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753700" y="1728250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subTitle" idx="1"/>
          </p:nvPr>
        </p:nvSpPr>
        <p:spPr>
          <a:xfrm>
            <a:off x="1446327" y="1972612"/>
            <a:ext cx="17415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ubTitle" idx="2"/>
          </p:nvPr>
        </p:nvSpPr>
        <p:spPr>
          <a:xfrm>
            <a:off x="1446327" y="1684388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title" idx="3"/>
          </p:nvPr>
        </p:nvSpPr>
        <p:spPr>
          <a:xfrm>
            <a:off x="3381463" y="1728250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subTitle" idx="4"/>
          </p:nvPr>
        </p:nvSpPr>
        <p:spPr>
          <a:xfrm>
            <a:off x="4074091" y="1972612"/>
            <a:ext cx="17415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subTitle" idx="5"/>
          </p:nvPr>
        </p:nvSpPr>
        <p:spPr>
          <a:xfrm>
            <a:off x="4074091" y="1684388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title" idx="6"/>
          </p:nvPr>
        </p:nvSpPr>
        <p:spPr>
          <a:xfrm>
            <a:off x="6009201" y="1728250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ubTitle" idx="7"/>
          </p:nvPr>
        </p:nvSpPr>
        <p:spPr>
          <a:xfrm>
            <a:off x="6701855" y="1972612"/>
            <a:ext cx="17415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subTitle" idx="8"/>
          </p:nvPr>
        </p:nvSpPr>
        <p:spPr>
          <a:xfrm>
            <a:off x="6701855" y="1684388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title" idx="9"/>
          </p:nvPr>
        </p:nvSpPr>
        <p:spPr>
          <a:xfrm>
            <a:off x="753700" y="3340928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ubTitle" idx="13"/>
          </p:nvPr>
        </p:nvSpPr>
        <p:spPr>
          <a:xfrm>
            <a:off x="1446327" y="3585300"/>
            <a:ext cx="17415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subTitle" idx="14"/>
          </p:nvPr>
        </p:nvSpPr>
        <p:spPr>
          <a:xfrm>
            <a:off x="1446327" y="329707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title" idx="15"/>
          </p:nvPr>
        </p:nvSpPr>
        <p:spPr>
          <a:xfrm>
            <a:off x="3381463" y="3340928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subTitle" idx="16"/>
          </p:nvPr>
        </p:nvSpPr>
        <p:spPr>
          <a:xfrm>
            <a:off x="4074091" y="3585300"/>
            <a:ext cx="17415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subTitle" idx="17"/>
          </p:nvPr>
        </p:nvSpPr>
        <p:spPr>
          <a:xfrm>
            <a:off x="4074091" y="329707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title" idx="18"/>
          </p:nvPr>
        </p:nvSpPr>
        <p:spPr>
          <a:xfrm>
            <a:off x="6009201" y="3340928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ubTitle" idx="19"/>
          </p:nvPr>
        </p:nvSpPr>
        <p:spPr>
          <a:xfrm>
            <a:off x="6701855" y="3585300"/>
            <a:ext cx="17415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subTitle" idx="20"/>
          </p:nvPr>
        </p:nvSpPr>
        <p:spPr>
          <a:xfrm>
            <a:off x="6701855" y="329707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ctrTitle" idx="21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 b="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6"/>
          <p:cNvSpPr txBox="1">
            <a:spLocks noGrp="1"/>
          </p:cNvSpPr>
          <p:nvPr>
            <p:ph type="title" hasCustomPrompt="1"/>
          </p:nvPr>
        </p:nvSpPr>
        <p:spPr>
          <a:xfrm>
            <a:off x="1284000" y="1505225"/>
            <a:ext cx="6576000" cy="1511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57188" dist="133350" dir="3840000" algn="bl" rotWithShape="0">
              <a:srgbClr val="000000">
                <a:alpha val="72941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4" name="Google Shape;124;p46"/>
          <p:cNvSpPr txBox="1">
            <a:spLocks noGrp="1"/>
          </p:cNvSpPr>
          <p:nvPr>
            <p:ph type="subTitle" idx="1"/>
          </p:nvPr>
        </p:nvSpPr>
        <p:spPr>
          <a:xfrm>
            <a:off x="1284000" y="3016375"/>
            <a:ext cx="6576000" cy="6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8"/>
          <p:cNvSpPr txBox="1">
            <a:spLocks noGrp="1"/>
          </p:cNvSpPr>
          <p:nvPr>
            <p:ph type="subTitle" idx="1"/>
          </p:nvPr>
        </p:nvSpPr>
        <p:spPr>
          <a:xfrm>
            <a:off x="5195450" y="1431525"/>
            <a:ext cx="3235200" cy="16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ubTitle" idx="2"/>
          </p:nvPr>
        </p:nvSpPr>
        <p:spPr>
          <a:xfrm>
            <a:off x="5195450" y="3241575"/>
            <a:ext cx="3105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ctrTitle"/>
          </p:nvPr>
        </p:nvSpPr>
        <p:spPr>
          <a:xfrm>
            <a:off x="5191725" y="1010148"/>
            <a:ext cx="32388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subTitle" idx="1"/>
          </p:nvPr>
        </p:nvSpPr>
        <p:spPr>
          <a:xfrm>
            <a:off x="5191725" y="2529238"/>
            <a:ext cx="3238800" cy="1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0"/>
          <p:cNvSpPr txBox="1">
            <a:spLocks noGrp="1"/>
          </p:cNvSpPr>
          <p:nvPr>
            <p:ph type="ctrTitle"/>
          </p:nvPr>
        </p:nvSpPr>
        <p:spPr>
          <a:xfrm>
            <a:off x="713350" y="1119350"/>
            <a:ext cx="27534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50"/>
          <p:cNvSpPr txBox="1">
            <a:spLocks noGrp="1"/>
          </p:cNvSpPr>
          <p:nvPr>
            <p:ph type="subTitle" idx="1"/>
          </p:nvPr>
        </p:nvSpPr>
        <p:spPr>
          <a:xfrm>
            <a:off x="713350" y="2638438"/>
            <a:ext cx="27534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1"/>
          <p:cNvSpPr txBox="1">
            <a:spLocks noGrp="1"/>
          </p:cNvSpPr>
          <p:nvPr>
            <p:ph type="subTitle" idx="1"/>
          </p:nvPr>
        </p:nvSpPr>
        <p:spPr>
          <a:xfrm>
            <a:off x="5292675" y="998000"/>
            <a:ext cx="27084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1"/>
          <p:cNvSpPr txBox="1">
            <a:spLocks noGrp="1"/>
          </p:cNvSpPr>
          <p:nvPr>
            <p:ph type="subTitle" idx="2"/>
          </p:nvPr>
        </p:nvSpPr>
        <p:spPr>
          <a:xfrm>
            <a:off x="5292675" y="709775"/>
            <a:ext cx="2708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38" name="Google Shape;138;p51"/>
          <p:cNvSpPr txBox="1">
            <a:spLocks noGrp="1"/>
          </p:cNvSpPr>
          <p:nvPr>
            <p:ph type="subTitle" idx="3"/>
          </p:nvPr>
        </p:nvSpPr>
        <p:spPr>
          <a:xfrm>
            <a:off x="5292675" y="3477451"/>
            <a:ext cx="27084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1"/>
          <p:cNvSpPr txBox="1">
            <a:spLocks noGrp="1"/>
          </p:cNvSpPr>
          <p:nvPr>
            <p:ph type="subTitle" idx="4"/>
          </p:nvPr>
        </p:nvSpPr>
        <p:spPr>
          <a:xfrm>
            <a:off x="5292675" y="3189226"/>
            <a:ext cx="2708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2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 b="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" name="Google Shape;142;p52"/>
          <p:cNvSpPr txBox="1">
            <a:spLocks noGrp="1"/>
          </p:cNvSpPr>
          <p:nvPr>
            <p:ph type="subTitle" idx="1"/>
          </p:nvPr>
        </p:nvSpPr>
        <p:spPr>
          <a:xfrm>
            <a:off x="929575" y="3431227"/>
            <a:ext cx="19998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2"/>
          <p:cNvSpPr txBox="1">
            <a:spLocks noGrp="1"/>
          </p:cNvSpPr>
          <p:nvPr>
            <p:ph type="subTitle" idx="2"/>
          </p:nvPr>
        </p:nvSpPr>
        <p:spPr>
          <a:xfrm>
            <a:off x="929576" y="3143000"/>
            <a:ext cx="1999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44" name="Google Shape;144;p52"/>
          <p:cNvSpPr txBox="1">
            <a:spLocks noGrp="1"/>
          </p:cNvSpPr>
          <p:nvPr>
            <p:ph type="subTitle" idx="3"/>
          </p:nvPr>
        </p:nvSpPr>
        <p:spPr>
          <a:xfrm>
            <a:off x="3572250" y="3431227"/>
            <a:ext cx="19998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2"/>
          <p:cNvSpPr txBox="1">
            <a:spLocks noGrp="1"/>
          </p:cNvSpPr>
          <p:nvPr>
            <p:ph type="subTitle" idx="4"/>
          </p:nvPr>
        </p:nvSpPr>
        <p:spPr>
          <a:xfrm>
            <a:off x="3572251" y="3143000"/>
            <a:ext cx="1999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46" name="Google Shape;146;p52"/>
          <p:cNvSpPr txBox="1">
            <a:spLocks noGrp="1"/>
          </p:cNvSpPr>
          <p:nvPr>
            <p:ph type="subTitle" idx="5"/>
          </p:nvPr>
        </p:nvSpPr>
        <p:spPr>
          <a:xfrm>
            <a:off x="6214925" y="3431227"/>
            <a:ext cx="19998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2"/>
          <p:cNvSpPr txBox="1">
            <a:spLocks noGrp="1"/>
          </p:cNvSpPr>
          <p:nvPr>
            <p:ph type="subTitle" idx="6"/>
          </p:nvPr>
        </p:nvSpPr>
        <p:spPr>
          <a:xfrm>
            <a:off x="6214926" y="3143000"/>
            <a:ext cx="1999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3"/>
          <p:cNvSpPr txBox="1">
            <a:spLocks noGrp="1"/>
          </p:cNvSpPr>
          <p:nvPr>
            <p:ph type="ctrTitle"/>
          </p:nvPr>
        </p:nvSpPr>
        <p:spPr>
          <a:xfrm>
            <a:off x="5484550" y="900225"/>
            <a:ext cx="23274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0" name="Google Shape;150;p53"/>
          <p:cNvSpPr txBox="1">
            <a:spLocks noGrp="1"/>
          </p:cNvSpPr>
          <p:nvPr>
            <p:ph type="subTitle" idx="1"/>
          </p:nvPr>
        </p:nvSpPr>
        <p:spPr>
          <a:xfrm>
            <a:off x="1126900" y="3167293"/>
            <a:ext cx="18006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3"/>
          <p:cNvSpPr txBox="1">
            <a:spLocks noGrp="1"/>
          </p:cNvSpPr>
          <p:nvPr>
            <p:ph type="subTitle" idx="2"/>
          </p:nvPr>
        </p:nvSpPr>
        <p:spPr>
          <a:xfrm>
            <a:off x="1126900" y="2879075"/>
            <a:ext cx="18006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52" name="Google Shape;152;p53"/>
          <p:cNvSpPr txBox="1">
            <a:spLocks noGrp="1"/>
          </p:cNvSpPr>
          <p:nvPr>
            <p:ph type="subTitle" idx="3"/>
          </p:nvPr>
        </p:nvSpPr>
        <p:spPr>
          <a:xfrm>
            <a:off x="3362350" y="3167293"/>
            <a:ext cx="18006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3"/>
          <p:cNvSpPr txBox="1">
            <a:spLocks noGrp="1"/>
          </p:cNvSpPr>
          <p:nvPr>
            <p:ph type="subTitle" idx="4"/>
          </p:nvPr>
        </p:nvSpPr>
        <p:spPr>
          <a:xfrm>
            <a:off x="3362350" y="2879075"/>
            <a:ext cx="18006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54" name="Google Shape;154;p53"/>
          <p:cNvSpPr txBox="1">
            <a:spLocks noGrp="1"/>
          </p:cNvSpPr>
          <p:nvPr>
            <p:ph type="subTitle" idx="5"/>
          </p:nvPr>
        </p:nvSpPr>
        <p:spPr>
          <a:xfrm>
            <a:off x="5597800" y="3167293"/>
            <a:ext cx="18006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3"/>
          <p:cNvSpPr txBox="1">
            <a:spLocks noGrp="1"/>
          </p:cNvSpPr>
          <p:nvPr>
            <p:ph type="subTitle" idx="6"/>
          </p:nvPr>
        </p:nvSpPr>
        <p:spPr>
          <a:xfrm>
            <a:off x="5597800" y="2879075"/>
            <a:ext cx="18006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2_2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4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 b="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54"/>
          <p:cNvSpPr txBox="1">
            <a:spLocks noGrp="1"/>
          </p:cNvSpPr>
          <p:nvPr>
            <p:ph type="subTitle" idx="1"/>
          </p:nvPr>
        </p:nvSpPr>
        <p:spPr>
          <a:xfrm>
            <a:off x="1045625" y="2371551"/>
            <a:ext cx="1741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4"/>
          <p:cNvSpPr txBox="1">
            <a:spLocks noGrp="1"/>
          </p:cNvSpPr>
          <p:nvPr>
            <p:ph type="subTitle" idx="2"/>
          </p:nvPr>
        </p:nvSpPr>
        <p:spPr>
          <a:xfrm>
            <a:off x="1045627" y="208333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60" name="Google Shape;160;p54"/>
          <p:cNvSpPr txBox="1">
            <a:spLocks noGrp="1"/>
          </p:cNvSpPr>
          <p:nvPr>
            <p:ph type="subTitle" idx="3"/>
          </p:nvPr>
        </p:nvSpPr>
        <p:spPr>
          <a:xfrm>
            <a:off x="3576125" y="2371551"/>
            <a:ext cx="1741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4"/>
          <p:cNvSpPr txBox="1">
            <a:spLocks noGrp="1"/>
          </p:cNvSpPr>
          <p:nvPr>
            <p:ph type="subTitle" idx="4"/>
          </p:nvPr>
        </p:nvSpPr>
        <p:spPr>
          <a:xfrm>
            <a:off x="3576127" y="208333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62" name="Google Shape;162;p54"/>
          <p:cNvSpPr txBox="1">
            <a:spLocks noGrp="1"/>
          </p:cNvSpPr>
          <p:nvPr>
            <p:ph type="subTitle" idx="5"/>
          </p:nvPr>
        </p:nvSpPr>
        <p:spPr>
          <a:xfrm>
            <a:off x="6106625" y="2371551"/>
            <a:ext cx="1741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54"/>
          <p:cNvSpPr txBox="1">
            <a:spLocks noGrp="1"/>
          </p:cNvSpPr>
          <p:nvPr>
            <p:ph type="subTitle" idx="6"/>
          </p:nvPr>
        </p:nvSpPr>
        <p:spPr>
          <a:xfrm>
            <a:off x="6106627" y="208333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64" name="Google Shape;164;p54"/>
          <p:cNvSpPr txBox="1">
            <a:spLocks noGrp="1"/>
          </p:cNvSpPr>
          <p:nvPr>
            <p:ph type="subTitle" idx="7"/>
          </p:nvPr>
        </p:nvSpPr>
        <p:spPr>
          <a:xfrm>
            <a:off x="2539625" y="3992091"/>
            <a:ext cx="1741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4"/>
          <p:cNvSpPr txBox="1">
            <a:spLocks noGrp="1"/>
          </p:cNvSpPr>
          <p:nvPr>
            <p:ph type="subTitle" idx="8"/>
          </p:nvPr>
        </p:nvSpPr>
        <p:spPr>
          <a:xfrm>
            <a:off x="2539627" y="370387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66" name="Google Shape;166;p54"/>
          <p:cNvSpPr txBox="1">
            <a:spLocks noGrp="1"/>
          </p:cNvSpPr>
          <p:nvPr>
            <p:ph type="subTitle" idx="9"/>
          </p:nvPr>
        </p:nvSpPr>
        <p:spPr>
          <a:xfrm>
            <a:off x="5070125" y="3992091"/>
            <a:ext cx="1741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4"/>
          <p:cNvSpPr txBox="1">
            <a:spLocks noGrp="1"/>
          </p:cNvSpPr>
          <p:nvPr>
            <p:ph type="subTitle" idx="13"/>
          </p:nvPr>
        </p:nvSpPr>
        <p:spPr>
          <a:xfrm>
            <a:off x="5070127" y="370387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5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0" name="Google Shape;170;p55"/>
          <p:cNvSpPr txBox="1">
            <a:spLocks noGrp="1"/>
          </p:cNvSpPr>
          <p:nvPr>
            <p:ph type="subTitle" idx="1"/>
          </p:nvPr>
        </p:nvSpPr>
        <p:spPr>
          <a:xfrm>
            <a:off x="1961663" y="3501250"/>
            <a:ext cx="19998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5"/>
          <p:cNvSpPr txBox="1">
            <a:spLocks noGrp="1"/>
          </p:cNvSpPr>
          <p:nvPr>
            <p:ph type="subTitle" idx="2"/>
          </p:nvPr>
        </p:nvSpPr>
        <p:spPr>
          <a:xfrm>
            <a:off x="1961663" y="3213025"/>
            <a:ext cx="1999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72" name="Google Shape;172;p55"/>
          <p:cNvSpPr txBox="1">
            <a:spLocks noGrp="1"/>
          </p:cNvSpPr>
          <p:nvPr>
            <p:ph type="subTitle" idx="3"/>
          </p:nvPr>
        </p:nvSpPr>
        <p:spPr>
          <a:xfrm>
            <a:off x="5182838" y="3501250"/>
            <a:ext cx="19998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5"/>
          <p:cNvSpPr txBox="1">
            <a:spLocks noGrp="1"/>
          </p:cNvSpPr>
          <p:nvPr>
            <p:ph type="subTitle" idx="4"/>
          </p:nvPr>
        </p:nvSpPr>
        <p:spPr>
          <a:xfrm>
            <a:off x="5182838" y="3213025"/>
            <a:ext cx="1999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174" name="Google Shape;174;p55"/>
          <p:cNvSpPr txBox="1">
            <a:spLocks noGrp="1"/>
          </p:cNvSpPr>
          <p:nvPr>
            <p:ph type="title" idx="5"/>
          </p:nvPr>
        </p:nvSpPr>
        <p:spPr>
          <a:xfrm>
            <a:off x="5182867" y="2296404"/>
            <a:ext cx="19998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5" name="Google Shape;175;p55"/>
          <p:cNvSpPr txBox="1">
            <a:spLocks noGrp="1"/>
          </p:cNvSpPr>
          <p:nvPr>
            <p:ph type="title" idx="6"/>
          </p:nvPr>
        </p:nvSpPr>
        <p:spPr>
          <a:xfrm>
            <a:off x="1961692" y="2296404"/>
            <a:ext cx="19998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1059700" y="1180303"/>
            <a:ext cx="7344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ctrTitle" idx="2"/>
          </p:nvPr>
        </p:nvSpPr>
        <p:spPr>
          <a:xfrm>
            <a:off x="1059700" y="1808988"/>
            <a:ext cx="28566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subTitle" idx="1"/>
          </p:nvPr>
        </p:nvSpPr>
        <p:spPr>
          <a:xfrm>
            <a:off x="1059700" y="3328086"/>
            <a:ext cx="2856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6"/>
          <p:cNvSpPr txBox="1">
            <a:spLocks noGrp="1"/>
          </p:cNvSpPr>
          <p:nvPr>
            <p:ph type="ctrTitle"/>
          </p:nvPr>
        </p:nvSpPr>
        <p:spPr>
          <a:xfrm>
            <a:off x="713350" y="759801"/>
            <a:ext cx="34242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56"/>
          <p:cNvSpPr txBox="1">
            <a:spLocks noGrp="1"/>
          </p:cNvSpPr>
          <p:nvPr>
            <p:ph type="subTitle" idx="1"/>
          </p:nvPr>
        </p:nvSpPr>
        <p:spPr>
          <a:xfrm>
            <a:off x="713350" y="1772148"/>
            <a:ext cx="3424200" cy="13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6"/>
          <p:cNvSpPr txBox="1"/>
          <p:nvPr/>
        </p:nvSpPr>
        <p:spPr>
          <a:xfrm>
            <a:off x="713350" y="3825761"/>
            <a:ext cx="60408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and infographics &amp; images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7"/>
          <p:cNvSpPr/>
          <p:nvPr/>
        </p:nvSpPr>
        <p:spPr>
          <a:xfrm>
            <a:off x="3044850" y="0"/>
            <a:ext cx="3048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8"/>
          <p:cNvSpPr/>
          <p:nvPr/>
        </p:nvSpPr>
        <p:spPr>
          <a:xfrm>
            <a:off x="0" y="3296750"/>
            <a:ext cx="9144000" cy="184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>
            <a:spLocks noGrp="1"/>
          </p:cNvSpPr>
          <p:nvPr>
            <p:ph type="subTitle" idx="1"/>
          </p:nvPr>
        </p:nvSpPr>
        <p:spPr>
          <a:xfrm>
            <a:off x="3185175" y="1845438"/>
            <a:ext cx="4982400" cy="2740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42913" dist="104775" dir="3840000" algn="bl" rotWithShape="0">
              <a:schemeClr val="dk1">
                <a:alpha val="7294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○"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■"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○"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■"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○"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Anaheim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ctrTitle"/>
          </p:nvPr>
        </p:nvSpPr>
        <p:spPr>
          <a:xfrm>
            <a:off x="4933549" y="557875"/>
            <a:ext cx="32340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5511435" y="1180300"/>
            <a:ext cx="8484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ctrTitle" idx="2"/>
          </p:nvPr>
        </p:nvSpPr>
        <p:spPr>
          <a:xfrm>
            <a:off x="5511435" y="1808988"/>
            <a:ext cx="28566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subTitle" idx="1"/>
          </p:nvPr>
        </p:nvSpPr>
        <p:spPr>
          <a:xfrm>
            <a:off x="5511435" y="3328086"/>
            <a:ext cx="2856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/>
          <p:nvPr/>
        </p:nvSpPr>
        <p:spPr>
          <a:xfrm>
            <a:off x="0" y="1449950"/>
            <a:ext cx="9144000" cy="184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2"/>
          <p:cNvSpPr/>
          <p:nvPr/>
        </p:nvSpPr>
        <p:spPr>
          <a:xfrm>
            <a:off x="0" y="3296750"/>
            <a:ext cx="9144000" cy="184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2"/>
          <p:cNvSpPr txBox="1">
            <a:spLocks noGrp="1"/>
          </p:cNvSpPr>
          <p:nvPr>
            <p:ph type="subTitle" idx="1"/>
          </p:nvPr>
        </p:nvSpPr>
        <p:spPr>
          <a:xfrm>
            <a:off x="713400" y="2277927"/>
            <a:ext cx="204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ubTitle" idx="2"/>
          </p:nvPr>
        </p:nvSpPr>
        <p:spPr>
          <a:xfrm>
            <a:off x="713388" y="1989701"/>
            <a:ext cx="2048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subTitle" idx="3"/>
          </p:nvPr>
        </p:nvSpPr>
        <p:spPr>
          <a:xfrm>
            <a:off x="3547987" y="2277927"/>
            <a:ext cx="204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subTitle" idx="4"/>
          </p:nvPr>
        </p:nvSpPr>
        <p:spPr>
          <a:xfrm>
            <a:off x="3547975" y="1989701"/>
            <a:ext cx="2048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ubTitle" idx="5"/>
          </p:nvPr>
        </p:nvSpPr>
        <p:spPr>
          <a:xfrm>
            <a:off x="6382600" y="2277927"/>
            <a:ext cx="204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subTitle" idx="6"/>
          </p:nvPr>
        </p:nvSpPr>
        <p:spPr>
          <a:xfrm>
            <a:off x="6382588" y="1989701"/>
            <a:ext cx="2048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ubTitle" idx="7"/>
          </p:nvPr>
        </p:nvSpPr>
        <p:spPr>
          <a:xfrm>
            <a:off x="713350" y="4068000"/>
            <a:ext cx="204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subTitle" idx="8"/>
          </p:nvPr>
        </p:nvSpPr>
        <p:spPr>
          <a:xfrm>
            <a:off x="713350" y="3779778"/>
            <a:ext cx="2048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subTitle" idx="9"/>
          </p:nvPr>
        </p:nvSpPr>
        <p:spPr>
          <a:xfrm>
            <a:off x="3547937" y="4068000"/>
            <a:ext cx="204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subTitle" idx="13"/>
          </p:nvPr>
        </p:nvSpPr>
        <p:spPr>
          <a:xfrm>
            <a:off x="3547937" y="3779778"/>
            <a:ext cx="2048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ubTitle" idx="14"/>
          </p:nvPr>
        </p:nvSpPr>
        <p:spPr>
          <a:xfrm>
            <a:off x="6382550" y="4068000"/>
            <a:ext cx="204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subTitle" idx="15"/>
          </p:nvPr>
        </p:nvSpPr>
        <p:spPr>
          <a:xfrm>
            <a:off x="6382550" y="3779778"/>
            <a:ext cx="2048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 b="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7582210" y="539375"/>
            <a:ext cx="8484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ctrTitle" idx="2"/>
          </p:nvPr>
        </p:nvSpPr>
        <p:spPr>
          <a:xfrm>
            <a:off x="713350" y="1989650"/>
            <a:ext cx="48504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subTitle" idx="1"/>
          </p:nvPr>
        </p:nvSpPr>
        <p:spPr>
          <a:xfrm>
            <a:off x="713360" y="3956111"/>
            <a:ext cx="2856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 txBox="1">
            <a:spLocks noGrp="1"/>
          </p:cNvSpPr>
          <p:nvPr>
            <p:ph type="body" idx="1"/>
          </p:nvPr>
        </p:nvSpPr>
        <p:spPr>
          <a:xfrm>
            <a:off x="713350" y="1369700"/>
            <a:ext cx="7717200" cy="3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200"/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 b="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/>
          <p:nvPr/>
        </p:nvSpPr>
        <p:spPr>
          <a:xfrm>
            <a:off x="3044850" y="0"/>
            <a:ext cx="3048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5"/>
          <p:cNvSpPr txBox="1">
            <a:spLocks noGrp="1"/>
          </p:cNvSpPr>
          <p:nvPr>
            <p:ph type="ctrTitle"/>
          </p:nvPr>
        </p:nvSpPr>
        <p:spPr>
          <a:xfrm>
            <a:off x="3353550" y="539375"/>
            <a:ext cx="24369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subTitle" idx="1"/>
          </p:nvPr>
        </p:nvSpPr>
        <p:spPr>
          <a:xfrm>
            <a:off x="6801325" y="1199550"/>
            <a:ext cx="1629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ubTitle" idx="2"/>
          </p:nvPr>
        </p:nvSpPr>
        <p:spPr>
          <a:xfrm>
            <a:off x="6801325" y="911325"/>
            <a:ext cx="1629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title" idx="3"/>
          </p:nvPr>
        </p:nvSpPr>
        <p:spPr>
          <a:xfrm>
            <a:off x="6801325" y="539372"/>
            <a:ext cx="8484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ubTitle" idx="4"/>
          </p:nvPr>
        </p:nvSpPr>
        <p:spPr>
          <a:xfrm>
            <a:off x="6801325" y="2613687"/>
            <a:ext cx="1629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subTitle" idx="5"/>
          </p:nvPr>
        </p:nvSpPr>
        <p:spPr>
          <a:xfrm>
            <a:off x="6801325" y="2325463"/>
            <a:ext cx="1629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title" idx="6"/>
          </p:nvPr>
        </p:nvSpPr>
        <p:spPr>
          <a:xfrm>
            <a:off x="6801325" y="1953510"/>
            <a:ext cx="8484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subTitle" idx="7"/>
          </p:nvPr>
        </p:nvSpPr>
        <p:spPr>
          <a:xfrm>
            <a:off x="6801325" y="4027825"/>
            <a:ext cx="1629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ubTitle" idx="8"/>
          </p:nvPr>
        </p:nvSpPr>
        <p:spPr>
          <a:xfrm>
            <a:off x="6801325" y="3739600"/>
            <a:ext cx="1629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 idx="9"/>
          </p:nvPr>
        </p:nvSpPr>
        <p:spPr>
          <a:xfrm>
            <a:off x="6801325" y="3367647"/>
            <a:ext cx="8484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L_NsxhuYxGPkq8A-lBdB8MDvuS1hmZxDX6ILsCLx-ng/cop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"/>
          <p:cNvSpPr txBox="1">
            <a:spLocks noGrp="1"/>
          </p:cNvSpPr>
          <p:nvPr>
            <p:ph type="ctrTitle"/>
          </p:nvPr>
        </p:nvSpPr>
        <p:spPr>
          <a:xfrm>
            <a:off x="2082625" y="1685700"/>
            <a:ext cx="5887800" cy="1987200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chemeClr val="dk1">
                <a:alpha val="8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 Hotel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9" name="Google Shape;189;p1"/>
          <p:cNvSpPr txBox="1">
            <a:spLocks noGrp="1"/>
          </p:cNvSpPr>
          <p:nvPr>
            <p:ph type="ctrTitle"/>
          </p:nvPr>
        </p:nvSpPr>
        <p:spPr>
          <a:xfrm>
            <a:off x="5773250" y="3937650"/>
            <a:ext cx="1654800" cy="654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300038" algn="bl" rotWithShape="0">
              <a:schemeClr val="dk1">
                <a:alpha val="8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Work Sans Medium"/>
                <a:sym typeface="Work Sans Medium"/>
              </a:rPr>
              <a:t>BUSINESS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  <a:cs typeface="Work Sans Medium"/>
              <a:sym typeface="Work Sans Medium"/>
            </a:endParaRPr>
          </a:p>
        </p:txBody>
      </p:sp>
      <p:sp>
        <p:nvSpPr>
          <p:cNvPr id="190" name="Google Shape;190;p1"/>
          <p:cNvSpPr txBox="1">
            <a:spLocks noGrp="1"/>
          </p:cNvSpPr>
          <p:nvPr>
            <p:ph type="ctrTitle"/>
          </p:nvPr>
        </p:nvSpPr>
        <p:spPr>
          <a:xfrm>
            <a:off x="7428050" y="3937650"/>
            <a:ext cx="1002300" cy="654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00038" algn="bl" rotWithShape="0">
              <a:schemeClr val="dk1">
                <a:alpha val="8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>
                <a:latin typeface="微軟正黑體" panose="020B0604030504040204" pitchFamily="34" charset="-120"/>
                <a:ea typeface="微軟正黑體" panose="020B0604030504040204" pitchFamily="34" charset="-120"/>
                <a:cs typeface="Work Sans Medium"/>
                <a:sym typeface="Work Sans Medium"/>
              </a:rPr>
              <a:t>PLAN</a:t>
            </a:r>
            <a:endParaRPr sz="1800">
              <a:latin typeface="微軟正黑體" panose="020B0604030504040204" pitchFamily="34" charset="-120"/>
              <a:ea typeface="微軟正黑體" panose="020B0604030504040204" pitchFamily="34" charset="-120"/>
              <a:cs typeface="Work Sans Medium"/>
              <a:sym typeface="Work Sans Medium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"/>
          <p:cNvSpPr txBox="1">
            <a:spLocks noGrp="1"/>
          </p:cNvSpPr>
          <p:nvPr>
            <p:ph type="ctrTitle"/>
          </p:nvPr>
        </p:nvSpPr>
        <p:spPr>
          <a:xfrm>
            <a:off x="713550" y="158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7" name="Google Shape;307;p10"/>
          <p:cNvSpPr txBox="1"/>
          <p:nvPr/>
        </p:nvSpPr>
        <p:spPr>
          <a:xfrm>
            <a:off x="3714827" y="79692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註冊&amp;登入</a:t>
            </a:r>
            <a:endParaRPr sz="2000" b="0" i="0" u="none" strike="noStrike" cap="none" dirty="0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08" name="Google Shape;308;p10"/>
          <p:cNvSpPr txBox="1"/>
          <p:nvPr/>
        </p:nvSpPr>
        <p:spPr>
          <a:xfrm>
            <a:off x="1842923" y="1501325"/>
            <a:ext cx="8817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前臺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09" name="Google Shape;309;p10"/>
          <p:cNvSpPr txBox="1"/>
          <p:nvPr/>
        </p:nvSpPr>
        <p:spPr>
          <a:xfrm>
            <a:off x="6418601" y="1501325"/>
            <a:ext cx="8817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後臺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cxnSp>
        <p:nvCxnSpPr>
          <p:cNvPr id="310" name="Google Shape;310;p10"/>
          <p:cNvCxnSpPr>
            <a:stCxn id="307" idx="2"/>
            <a:endCxn id="308" idx="0"/>
          </p:cNvCxnSpPr>
          <p:nvPr/>
        </p:nvCxnSpPr>
        <p:spPr>
          <a:xfrm rot="5400000">
            <a:off x="3275327" y="191073"/>
            <a:ext cx="318600" cy="2301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11" name="Google Shape;311;p10"/>
          <p:cNvCxnSpPr>
            <a:stCxn id="307" idx="2"/>
            <a:endCxn id="309" idx="0"/>
          </p:cNvCxnSpPr>
          <p:nvPr/>
        </p:nvCxnSpPr>
        <p:spPr>
          <a:xfrm rot="-5400000" flipH="1">
            <a:off x="5563277" y="205023"/>
            <a:ext cx="318600" cy="2274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12" name="Google Shape;31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0"/>
          <p:cNvSpPr txBox="1"/>
          <p:nvPr/>
        </p:nvSpPr>
        <p:spPr>
          <a:xfrm>
            <a:off x="5988702" y="221633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管理員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cxnSp>
        <p:nvCxnSpPr>
          <p:cNvPr id="314" name="Google Shape;314;p10"/>
          <p:cNvCxnSpPr>
            <a:stCxn id="309" idx="2"/>
            <a:endCxn id="313" idx="0"/>
          </p:cNvCxnSpPr>
          <p:nvPr/>
        </p:nvCxnSpPr>
        <p:spPr>
          <a:xfrm rot="-5400000" flipH="1">
            <a:off x="6695201" y="2051375"/>
            <a:ext cx="329100" cy="600"/>
          </a:xfrm>
          <a:prstGeom prst="bentConnector3">
            <a:avLst>
              <a:gd name="adj1" fmla="val 5001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15" name="Google Shape;315;p10"/>
          <p:cNvSpPr txBox="1"/>
          <p:nvPr/>
        </p:nvSpPr>
        <p:spPr>
          <a:xfrm>
            <a:off x="504852" y="225367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業者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16" name="Google Shape;316;p10"/>
          <p:cNvSpPr txBox="1"/>
          <p:nvPr/>
        </p:nvSpPr>
        <p:spPr>
          <a:xfrm>
            <a:off x="2319764" y="225367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一般會員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cxnSp>
        <p:nvCxnSpPr>
          <p:cNvPr id="317" name="Google Shape;317;p10"/>
          <p:cNvCxnSpPr>
            <a:stCxn id="308" idx="2"/>
            <a:endCxn id="316" idx="0"/>
          </p:cNvCxnSpPr>
          <p:nvPr/>
        </p:nvCxnSpPr>
        <p:spPr>
          <a:xfrm rot="-5400000" flipH="1">
            <a:off x="2553773" y="1617125"/>
            <a:ext cx="366600" cy="906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18" name="Google Shape;318;p10"/>
          <p:cNvCxnSpPr>
            <a:stCxn id="308" idx="2"/>
            <a:endCxn id="315" idx="0"/>
          </p:cNvCxnSpPr>
          <p:nvPr/>
        </p:nvCxnSpPr>
        <p:spPr>
          <a:xfrm rot="5400000">
            <a:off x="1646423" y="1616375"/>
            <a:ext cx="366600" cy="9081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19" name="Google Shape;319;p10"/>
          <p:cNvCxnSpPr>
            <a:stCxn id="315" idx="2"/>
            <a:endCxn id="320" idx="0"/>
          </p:cNvCxnSpPr>
          <p:nvPr/>
        </p:nvCxnSpPr>
        <p:spPr>
          <a:xfrm rot="-5400000" flipH="1">
            <a:off x="1144452" y="2870623"/>
            <a:ext cx="4629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0" name="Google Shape;320;p10"/>
          <p:cNvSpPr txBox="1"/>
          <p:nvPr/>
        </p:nvSpPr>
        <p:spPr>
          <a:xfrm>
            <a:off x="505150" y="3102374"/>
            <a:ext cx="17415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1.房源刊登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2.訂單管理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21" name="Google Shape;321;p10"/>
          <p:cNvSpPr txBox="1"/>
          <p:nvPr/>
        </p:nvSpPr>
        <p:spPr>
          <a:xfrm>
            <a:off x="2179225" y="3102375"/>
            <a:ext cx="20226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1.個人資料修改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2.訂單管理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3.購物車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4.追蹤清單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5.聊天室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cxnSp>
        <p:nvCxnSpPr>
          <p:cNvPr id="322" name="Google Shape;322;p10"/>
          <p:cNvCxnSpPr>
            <a:stCxn id="316" idx="2"/>
            <a:endCxn id="321" idx="0"/>
          </p:cNvCxnSpPr>
          <p:nvPr/>
        </p:nvCxnSpPr>
        <p:spPr>
          <a:xfrm rot="-5400000" flipH="1">
            <a:off x="2959364" y="2870623"/>
            <a:ext cx="4629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3" name="Google Shape;323;p10"/>
          <p:cNvSpPr txBox="1"/>
          <p:nvPr/>
        </p:nvSpPr>
        <p:spPr>
          <a:xfrm>
            <a:off x="5848752" y="3102374"/>
            <a:ext cx="20226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1.評論管理</a:t>
            </a:r>
            <a:endParaRPr sz="2000" b="0" i="0" u="none" strike="noStrike" cap="none" dirty="0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2.活動管理</a:t>
            </a:r>
            <a:endParaRPr sz="2000" b="0" i="0" u="none" strike="noStrike" cap="none" dirty="0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3.</a:t>
            </a:r>
            <a:r>
              <a:rPr lang="en" sz="2000" dirty="0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Fraunces Medium"/>
              </a:rPr>
              <a:t>房</a:t>
            </a:r>
            <a:r>
              <a:rPr lang="zh-TW" altLang="en-US" sz="2000" dirty="0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Fraunces Medium"/>
              </a:rPr>
              <a:t>源</a:t>
            </a:r>
            <a:r>
              <a:rPr lang="en" sz="2000" dirty="0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Fraunces Medium"/>
              </a:rPr>
              <a:t>管理</a:t>
            </a:r>
            <a:endParaRPr sz="2000" dirty="0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4.會員管理</a:t>
            </a:r>
            <a:endParaRPr sz="2000" b="0" i="0" u="none" strike="noStrike" cap="none" dirty="0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5.房源設備管理</a:t>
            </a:r>
            <a:endParaRPr sz="2000" b="0" i="0" u="none" strike="noStrike" cap="none" dirty="0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6.活動電子報</a:t>
            </a:r>
            <a:endParaRPr sz="2000" b="0" i="0" u="none" strike="noStrike" cap="none" dirty="0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cxnSp>
        <p:nvCxnSpPr>
          <p:cNvPr id="324" name="Google Shape;324;p10"/>
          <p:cNvCxnSpPr>
            <a:stCxn id="313" idx="2"/>
            <a:endCxn id="323" idx="0"/>
          </p:cNvCxnSpPr>
          <p:nvPr/>
        </p:nvCxnSpPr>
        <p:spPr>
          <a:xfrm rot="16200000" flipH="1">
            <a:off x="6609633" y="2851954"/>
            <a:ext cx="500239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1"/>
          <p:cNvPicPr preferRelativeResize="0"/>
          <p:nvPr/>
        </p:nvPicPr>
        <p:blipFill rotWithShape="1">
          <a:blip r:embed="rId3">
            <a:alphaModFix/>
          </a:blip>
          <a:srcRect t="33744" b="8652"/>
          <a:stretch/>
        </p:blipFill>
        <p:spPr>
          <a:xfrm>
            <a:off x="0" y="0"/>
            <a:ext cx="9144000" cy="3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1"/>
          <p:cNvSpPr/>
          <p:nvPr/>
        </p:nvSpPr>
        <p:spPr>
          <a:xfrm>
            <a:off x="0" y="1980204"/>
            <a:ext cx="5724600" cy="1250400"/>
          </a:xfrm>
          <a:prstGeom prst="rect">
            <a:avLst/>
          </a:prstGeom>
          <a:solidFill>
            <a:srgbClr val="423732">
              <a:alpha val="6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31" name="Google Shape;331;p11"/>
          <p:cNvSpPr txBox="1">
            <a:spLocks noGrp="1"/>
          </p:cNvSpPr>
          <p:nvPr>
            <p:ph type="title"/>
          </p:nvPr>
        </p:nvSpPr>
        <p:spPr>
          <a:xfrm>
            <a:off x="7582210" y="539375"/>
            <a:ext cx="8484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2" name="Google Shape;332;p11"/>
          <p:cNvSpPr txBox="1">
            <a:spLocks noGrp="1"/>
          </p:cNvSpPr>
          <p:nvPr>
            <p:ph type="ctrTitle" idx="2"/>
          </p:nvPr>
        </p:nvSpPr>
        <p:spPr>
          <a:xfrm>
            <a:off x="713350" y="1989650"/>
            <a:ext cx="48504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應用技術</a:t>
            </a:r>
            <a:endParaRPr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4" name="Google Shape;33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0;p3">
            <a:extLst>
              <a:ext uri="{FF2B5EF4-FFF2-40B4-BE49-F238E27FC236}">
                <a16:creationId xmlns:a16="http://schemas.microsoft.com/office/drawing/2014/main" id="{21141533-3A83-A6FF-F227-EAD1FF130E2F}"/>
              </a:ext>
            </a:extLst>
          </p:cNvPr>
          <p:cNvSpPr txBox="1">
            <a:spLocks/>
          </p:cNvSpPr>
          <p:nvPr/>
        </p:nvSpPr>
        <p:spPr>
          <a:xfrm>
            <a:off x="713350" y="2605404"/>
            <a:ext cx="2856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FIND</a:t>
            </a: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1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HOTEL</a:t>
            </a: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  <a:cs typeface="Fraunces"/>
              <a:sym typeface="Fraunce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應用技術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712525" y="1277779"/>
            <a:ext cx="1872600" cy="3709800"/>
          </a:xfrm>
          <a:prstGeom prst="rect">
            <a:avLst/>
          </a:prstGeom>
          <a:solidFill>
            <a:srgbClr val="7E807F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2661409" y="1277779"/>
            <a:ext cx="1872600" cy="3709800"/>
          </a:xfrm>
          <a:prstGeom prst="rect">
            <a:avLst/>
          </a:prstGeom>
          <a:solidFill>
            <a:srgbClr val="42373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610292" y="1277779"/>
            <a:ext cx="1872600" cy="3709800"/>
          </a:xfrm>
          <a:prstGeom prst="rect">
            <a:avLst/>
          </a:prstGeom>
          <a:solidFill>
            <a:srgbClr val="7E807F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6559176" y="1277779"/>
            <a:ext cx="1872600" cy="3709800"/>
          </a:xfrm>
          <a:prstGeom prst="rect">
            <a:avLst/>
          </a:prstGeom>
          <a:solidFill>
            <a:srgbClr val="42373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44" name="Google Shape;344;p12"/>
          <p:cNvSpPr txBox="1">
            <a:spLocks noGrp="1"/>
          </p:cNvSpPr>
          <p:nvPr>
            <p:ph type="subTitle" idx="2"/>
          </p:nvPr>
        </p:nvSpPr>
        <p:spPr>
          <a:xfrm>
            <a:off x="841576" y="1511944"/>
            <a:ext cx="1614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endParaRPr sz="18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5" name="Google Shape;345;p12"/>
          <p:cNvSpPr txBox="1">
            <a:spLocks noGrp="1"/>
          </p:cNvSpPr>
          <p:nvPr>
            <p:ph type="subTitle" idx="4"/>
          </p:nvPr>
        </p:nvSpPr>
        <p:spPr>
          <a:xfrm>
            <a:off x="2790562" y="1511944"/>
            <a:ext cx="1614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endParaRPr sz="18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ubTitle" idx="6"/>
          </p:nvPr>
        </p:nvSpPr>
        <p:spPr>
          <a:xfrm>
            <a:off x="4739475" y="1511944"/>
            <a:ext cx="1614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其他開發工具</a:t>
            </a:r>
            <a:endParaRPr sz="18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7" name="Google Shape;347;p12"/>
          <p:cNvSpPr txBox="1">
            <a:spLocks noGrp="1"/>
          </p:cNvSpPr>
          <p:nvPr>
            <p:ph type="subTitle" idx="8"/>
          </p:nvPr>
        </p:nvSpPr>
        <p:spPr>
          <a:xfrm>
            <a:off x="6688387" y="1511944"/>
            <a:ext cx="1614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雲端及資料庫</a:t>
            </a:r>
            <a:endParaRPr sz="18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8" name="Google Shape;34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2713" y="2966062"/>
            <a:ext cx="1505525" cy="7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4025" y="3923123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3272" y="2010172"/>
            <a:ext cx="951175" cy="9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55525" y="2816525"/>
            <a:ext cx="951175" cy="9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79732" y="1768595"/>
            <a:ext cx="123147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21588" y="2469608"/>
            <a:ext cx="1752225" cy="63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21596" y="3477215"/>
            <a:ext cx="1752225" cy="87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5369" y="1989713"/>
            <a:ext cx="1505500" cy="75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5375" y="2836901"/>
            <a:ext cx="790047" cy="7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2"/>
          <p:cNvPicPr preferRelativeResize="0"/>
          <p:nvPr/>
        </p:nvPicPr>
        <p:blipFill rotWithShape="1">
          <a:blip r:embed="rId12">
            <a:alphaModFix/>
          </a:blip>
          <a:srcRect l="7614" r="9170"/>
          <a:stretch/>
        </p:blipFill>
        <p:spPr>
          <a:xfrm>
            <a:off x="1594725" y="2836900"/>
            <a:ext cx="95117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5367" y="3785161"/>
            <a:ext cx="1038225" cy="58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57749" y="4450918"/>
            <a:ext cx="951175" cy="500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640388" y="3923113"/>
            <a:ext cx="1752224" cy="87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"/>
          <p:cNvSpPr/>
          <p:nvPr/>
        </p:nvSpPr>
        <p:spPr>
          <a:xfrm>
            <a:off x="1904500" y="539375"/>
            <a:ext cx="5334900" cy="198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/>
          </p:nvPr>
        </p:nvSpPr>
        <p:spPr>
          <a:xfrm>
            <a:off x="1998300" y="708300"/>
            <a:ext cx="15768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8" name="Google Shape;368;p13"/>
          <p:cNvSpPr txBox="1">
            <a:spLocks noGrp="1"/>
          </p:cNvSpPr>
          <p:nvPr>
            <p:ph type="ctrTitle" idx="2"/>
          </p:nvPr>
        </p:nvSpPr>
        <p:spPr>
          <a:xfrm>
            <a:off x="3853750" y="539375"/>
            <a:ext cx="35706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開發期程</a:t>
            </a: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9" name="Google Shape;369;p13"/>
          <p:cNvPicPr preferRelativeResize="0"/>
          <p:nvPr/>
        </p:nvPicPr>
        <p:blipFill rotWithShape="1">
          <a:blip r:embed="rId3">
            <a:alphaModFix/>
          </a:blip>
          <a:srcRect l="9500" r="9508"/>
          <a:stretch/>
        </p:blipFill>
        <p:spPr>
          <a:xfrm>
            <a:off x="713300" y="539375"/>
            <a:ext cx="1069798" cy="198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3"/>
          <p:cNvPicPr preferRelativeResize="0"/>
          <p:nvPr/>
        </p:nvPicPr>
        <p:blipFill rotWithShape="1">
          <a:blip r:embed="rId4">
            <a:alphaModFix/>
          </a:blip>
          <a:srcRect r="19008"/>
          <a:stretch/>
        </p:blipFill>
        <p:spPr>
          <a:xfrm>
            <a:off x="7360800" y="539375"/>
            <a:ext cx="1069798" cy="198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3"/>
          <p:cNvPicPr preferRelativeResize="0"/>
          <p:nvPr/>
        </p:nvPicPr>
        <p:blipFill rotWithShape="1">
          <a:blip r:embed="rId5">
            <a:alphaModFix/>
          </a:blip>
          <a:srcRect t="11217" b="11209"/>
          <a:stretch/>
        </p:blipFill>
        <p:spPr>
          <a:xfrm>
            <a:off x="713300" y="2615850"/>
            <a:ext cx="3808200" cy="19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3"/>
          <p:cNvPicPr preferRelativeResize="0"/>
          <p:nvPr/>
        </p:nvPicPr>
        <p:blipFill rotWithShape="1">
          <a:blip r:embed="rId6">
            <a:alphaModFix/>
          </a:blip>
          <a:srcRect t="14396" b="14396"/>
          <a:stretch/>
        </p:blipFill>
        <p:spPr>
          <a:xfrm>
            <a:off x="4622550" y="2615850"/>
            <a:ext cx="3808200" cy="19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0;p3">
            <a:extLst>
              <a:ext uri="{FF2B5EF4-FFF2-40B4-BE49-F238E27FC236}">
                <a16:creationId xmlns:a16="http://schemas.microsoft.com/office/drawing/2014/main" id="{E607329E-88D4-0FF0-1AA6-E66C1EFF5393}"/>
              </a:ext>
            </a:extLst>
          </p:cNvPr>
          <p:cNvSpPr txBox="1">
            <a:spLocks/>
          </p:cNvSpPr>
          <p:nvPr/>
        </p:nvSpPr>
        <p:spPr>
          <a:xfrm>
            <a:off x="3853750" y="1439913"/>
            <a:ext cx="2856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9pPr>
          </a:lstStyle>
          <a:p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 HOTEL 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  <a:cs typeface="Fraunces"/>
              <a:sym typeface="Fraunce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開發期期程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9" name="Google Shape;3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4"/>
          <p:cNvSpPr txBox="1"/>
          <p:nvPr/>
        </p:nvSpPr>
        <p:spPr>
          <a:xfrm>
            <a:off x="118974" y="2050750"/>
            <a:ext cx="1652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專題構思</a:t>
            </a: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81" name="Google Shape;381;p14"/>
          <p:cNvSpPr txBox="1"/>
          <p:nvPr/>
        </p:nvSpPr>
        <p:spPr>
          <a:xfrm>
            <a:off x="118975" y="2431750"/>
            <a:ext cx="16521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主要功能架構規劃</a:t>
            </a:r>
            <a:endParaRPr sz="1400" b="1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82" name="Google Shape;382;p14"/>
          <p:cNvSpPr txBox="1"/>
          <p:nvPr/>
        </p:nvSpPr>
        <p:spPr>
          <a:xfrm>
            <a:off x="118975" y="2831575"/>
            <a:ext cx="16521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資料庫設計</a:t>
            </a:r>
            <a:endParaRPr sz="1400" b="1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83" name="Google Shape;383;p14"/>
          <p:cNvSpPr txBox="1"/>
          <p:nvPr/>
        </p:nvSpPr>
        <p:spPr>
          <a:xfrm>
            <a:off x="118975" y="3231775"/>
            <a:ext cx="16521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功能開發</a:t>
            </a:r>
            <a:endParaRPr sz="1400" b="1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84" name="Google Shape;384;p14"/>
          <p:cNvSpPr txBox="1"/>
          <p:nvPr/>
        </p:nvSpPr>
        <p:spPr>
          <a:xfrm>
            <a:off x="118975" y="3626800"/>
            <a:ext cx="16521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平台上線測試</a:t>
            </a:r>
            <a:endParaRPr sz="1400" b="1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118975" y="4031800"/>
            <a:ext cx="16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發表</a:t>
            </a: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86" name="Google Shape;386;p14"/>
          <p:cNvSpPr txBox="1"/>
          <p:nvPr/>
        </p:nvSpPr>
        <p:spPr>
          <a:xfrm>
            <a:off x="1923476" y="1421575"/>
            <a:ext cx="11379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7/21</a:t>
            </a: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cxnSp>
        <p:nvCxnSpPr>
          <p:cNvPr id="387" name="Google Shape;387;p14"/>
          <p:cNvCxnSpPr>
            <a:stCxn id="386" idx="2"/>
            <a:endCxn id="388" idx="0"/>
          </p:cNvCxnSpPr>
          <p:nvPr/>
        </p:nvCxnSpPr>
        <p:spPr>
          <a:xfrm rot="-5400000" flipH="1">
            <a:off x="1104176" y="3195625"/>
            <a:ext cx="2777100" cy="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42373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89" name="Google Shape;389;p14"/>
          <p:cNvSpPr txBox="1"/>
          <p:nvPr/>
        </p:nvSpPr>
        <p:spPr>
          <a:xfrm>
            <a:off x="4351676" y="1421575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九月</a:t>
            </a: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90" name="Google Shape;390;p14"/>
          <p:cNvSpPr txBox="1"/>
          <p:nvPr/>
        </p:nvSpPr>
        <p:spPr>
          <a:xfrm>
            <a:off x="5641975" y="1421575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十月	</a:t>
            </a: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91" name="Google Shape;391;p14"/>
          <p:cNvSpPr txBox="1"/>
          <p:nvPr/>
        </p:nvSpPr>
        <p:spPr>
          <a:xfrm>
            <a:off x="6932275" y="1421575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十一月</a:t>
            </a: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92" name="Google Shape;392;p14"/>
          <p:cNvSpPr txBox="1"/>
          <p:nvPr/>
        </p:nvSpPr>
        <p:spPr>
          <a:xfrm>
            <a:off x="3061376" y="1421575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八月</a:t>
            </a: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88" name="Google Shape;388;p14"/>
          <p:cNvSpPr txBox="1"/>
          <p:nvPr/>
        </p:nvSpPr>
        <p:spPr>
          <a:xfrm>
            <a:off x="1923476" y="4584400"/>
            <a:ext cx="11379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93" name="Google Shape;393;p14"/>
          <p:cNvSpPr txBox="1"/>
          <p:nvPr/>
        </p:nvSpPr>
        <p:spPr>
          <a:xfrm>
            <a:off x="4351676" y="4584400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94" name="Google Shape;394;p14"/>
          <p:cNvSpPr txBox="1"/>
          <p:nvPr/>
        </p:nvSpPr>
        <p:spPr>
          <a:xfrm>
            <a:off x="5641975" y="4584400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	</a:t>
            </a: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95" name="Google Shape;395;p14"/>
          <p:cNvSpPr txBox="1"/>
          <p:nvPr/>
        </p:nvSpPr>
        <p:spPr>
          <a:xfrm>
            <a:off x="6932275" y="4584400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396" name="Google Shape;396;p14"/>
          <p:cNvSpPr txBox="1"/>
          <p:nvPr/>
        </p:nvSpPr>
        <p:spPr>
          <a:xfrm>
            <a:off x="3061376" y="4584400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cxnSp>
        <p:nvCxnSpPr>
          <p:cNvPr id="397" name="Google Shape;397;p14"/>
          <p:cNvCxnSpPr>
            <a:stCxn id="392" idx="2"/>
            <a:endCxn id="396" idx="0"/>
          </p:cNvCxnSpPr>
          <p:nvPr/>
        </p:nvCxnSpPr>
        <p:spPr>
          <a:xfrm rot="-5400000" flipH="1">
            <a:off x="2318276" y="3195625"/>
            <a:ext cx="2777100" cy="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42373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98" name="Google Shape;398;p14"/>
          <p:cNvCxnSpPr>
            <a:stCxn id="389" idx="2"/>
            <a:endCxn id="393" idx="0"/>
          </p:cNvCxnSpPr>
          <p:nvPr/>
        </p:nvCxnSpPr>
        <p:spPr>
          <a:xfrm rot="-5400000" flipH="1">
            <a:off x="3608576" y="3195625"/>
            <a:ext cx="2777100" cy="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42373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99" name="Google Shape;399;p14"/>
          <p:cNvCxnSpPr>
            <a:stCxn id="390" idx="2"/>
            <a:endCxn id="394" idx="0"/>
          </p:cNvCxnSpPr>
          <p:nvPr/>
        </p:nvCxnSpPr>
        <p:spPr>
          <a:xfrm rot="-5400000" flipH="1">
            <a:off x="4898875" y="3195625"/>
            <a:ext cx="2777100" cy="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42373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00" name="Google Shape;400;p14"/>
          <p:cNvCxnSpPr>
            <a:stCxn id="391" idx="2"/>
            <a:endCxn id="395" idx="0"/>
          </p:cNvCxnSpPr>
          <p:nvPr/>
        </p:nvCxnSpPr>
        <p:spPr>
          <a:xfrm rot="-5400000" flipH="1">
            <a:off x="6189175" y="3195625"/>
            <a:ext cx="2777100" cy="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42373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01" name="Google Shape;401;p14"/>
          <p:cNvSpPr/>
          <p:nvPr/>
        </p:nvSpPr>
        <p:spPr>
          <a:xfrm>
            <a:off x="2268325" y="2096050"/>
            <a:ext cx="1438800" cy="295200"/>
          </a:xfrm>
          <a:prstGeom prst="rect">
            <a:avLst/>
          </a:prstGeom>
          <a:solidFill>
            <a:srgbClr val="42373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4555675" y="2884075"/>
            <a:ext cx="1917000" cy="295200"/>
          </a:xfrm>
          <a:prstGeom prst="rect">
            <a:avLst/>
          </a:prstGeom>
          <a:solidFill>
            <a:srgbClr val="42373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03" name="Google Shape;403;p14"/>
          <p:cNvSpPr/>
          <p:nvPr/>
        </p:nvSpPr>
        <p:spPr>
          <a:xfrm>
            <a:off x="6287125" y="3281700"/>
            <a:ext cx="1843500" cy="295200"/>
          </a:xfrm>
          <a:prstGeom prst="rect">
            <a:avLst/>
          </a:prstGeom>
          <a:solidFill>
            <a:srgbClr val="42373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04" name="Google Shape;404;p14"/>
          <p:cNvSpPr txBox="1"/>
          <p:nvPr/>
        </p:nvSpPr>
        <p:spPr>
          <a:xfrm>
            <a:off x="8222575" y="1421575"/>
            <a:ext cx="9207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11/16</a:t>
            </a: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405" name="Google Shape;405;p14"/>
          <p:cNvSpPr txBox="1"/>
          <p:nvPr/>
        </p:nvSpPr>
        <p:spPr>
          <a:xfrm>
            <a:off x="8223175" y="4584400"/>
            <a:ext cx="9207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cxnSp>
        <p:nvCxnSpPr>
          <p:cNvPr id="406" name="Google Shape;406;p14"/>
          <p:cNvCxnSpPr>
            <a:stCxn id="404" idx="2"/>
            <a:endCxn id="405" idx="0"/>
          </p:cNvCxnSpPr>
          <p:nvPr/>
        </p:nvCxnSpPr>
        <p:spPr>
          <a:xfrm rot="-5400000" flipH="1">
            <a:off x="7294675" y="3195625"/>
            <a:ext cx="2777100" cy="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42373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07" name="Google Shape;407;p14"/>
          <p:cNvSpPr/>
          <p:nvPr/>
        </p:nvSpPr>
        <p:spPr>
          <a:xfrm>
            <a:off x="7322650" y="3679300"/>
            <a:ext cx="1290300" cy="295200"/>
          </a:xfrm>
          <a:prstGeom prst="rect">
            <a:avLst/>
          </a:prstGeom>
          <a:solidFill>
            <a:srgbClr val="42373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8606875" y="4084300"/>
            <a:ext cx="152100" cy="295200"/>
          </a:xfrm>
          <a:prstGeom prst="rect">
            <a:avLst/>
          </a:prstGeom>
          <a:solidFill>
            <a:srgbClr val="42373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3558625" y="2484250"/>
            <a:ext cx="1438800" cy="295200"/>
          </a:xfrm>
          <a:prstGeom prst="rect">
            <a:avLst/>
          </a:prstGeom>
          <a:solidFill>
            <a:srgbClr val="42373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"/>
          <p:cNvSpPr txBox="1">
            <a:spLocks noGrp="1"/>
          </p:cNvSpPr>
          <p:nvPr>
            <p:ph type="ctrTitle" idx="2"/>
          </p:nvPr>
        </p:nvSpPr>
        <p:spPr>
          <a:xfrm>
            <a:off x="713349" y="1496913"/>
            <a:ext cx="30651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網站功能演示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6" name="Google Shape;416;p15"/>
          <p:cNvPicPr preferRelativeResize="0"/>
          <p:nvPr/>
        </p:nvPicPr>
        <p:blipFill rotWithShape="1">
          <a:blip r:embed="rId3">
            <a:alphaModFix/>
          </a:blip>
          <a:srcRect l="19682" r="19682"/>
          <a:stretch/>
        </p:blipFill>
        <p:spPr>
          <a:xfrm>
            <a:off x="4588957" y="135900"/>
            <a:ext cx="4436101" cy="48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5"/>
          <p:cNvSpPr/>
          <p:nvPr/>
        </p:nvSpPr>
        <p:spPr>
          <a:xfrm rot="5400000">
            <a:off x="4289559" y="2523450"/>
            <a:ext cx="5034900" cy="10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18" name="Google Shape;418;p15"/>
          <p:cNvSpPr/>
          <p:nvPr/>
        </p:nvSpPr>
        <p:spPr>
          <a:xfrm rot="10800000">
            <a:off x="4375983" y="2523450"/>
            <a:ext cx="4683000" cy="10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836057" y="1918300"/>
            <a:ext cx="1941900" cy="130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6038257" y="2120500"/>
            <a:ext cx="1537500" cy="902700"/>
          </a:xfrm>
          <a:prstGeom prst="rect">
            <a:avLst/>
          </a:prstGeom>
          <a:solidFill>
            <a:srgbClr val="4237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421" name="Google Shape;421;p15"/>
          <p:cNvSpPr txBox="1">
            <a:spLocks noGrp="1"/>
          </p:cNvSpPr>
          <p:nvPr>
            <p:ph type="title"/>
          </p:nvPr>
        </p:nvSpPr>
        <p:spPr>
          <a:xfrm>
            <a:off x="6160934" y="2207700"/>
            <a:ext cx="12921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</a:t>
            </a:r>
            <a:endParaRPr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22" name="Google Shape;4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0;p3">
            <a:extLst>
              <a:ext uri="{FF2B5EF4-FFF2-40B4-BE49-F238E27FC236}">
                <a16:creationId xmlns:a16="http://schemas.microsoft.com/office/drawing/2014/main" id="{C23A85EA-ACE6-A4C8-A068-691C36D5E9E4}"/>
              </a:ext>
            </a:extLst>
          </p:cNvPr>
          <p:cNvSpPr txBox="1">
            <a:spLocks/>
          </p:cNvSpPr>
          <p:nvPr/>
        </p:nvSpPr>
        <p:spPr>
          <a:xfrm>
            <a:off x="704421" y="2523449"/>
            <a:ext cx="2856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9pPr>
          </a:lstStyle>
          <a:p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 HOTEL 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  <a:cs typeface="Fraunces"/>
              <a:sym typeface="Fraunce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6"/>
          <p:cNvSpPr txBox="1">
            <a:spLocks noGrp="1"/>
          </p:cNvSpPr>
          <p:nvPr>
            <p:ph type="ctrTitle" idx="2"/>
          </p:nvPr>
        </p:nvSpPr>
        <p:spPr>
          <a:xfrm>
            <a:off x="7594075" y="-204825"/>
            <a:ext cx="12234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28" name="Google Shape;4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7"/>
          <p:cNvSpPr txBox="1">
            <a:spLocks noGrp="1"/>
          </p:cNvSpPr>
          <p:nvPr>
            <p:ph type="ctrTitle" idx="2"/>
          </p:nvPr>
        </p:nvSpPr>
        <p:spPr>
          <a:xfrm>
            <a:off x="99025" y="-127325"/>
            <a:ext cx="35034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使用者可進行私訊聊天</a:t>
            </a:r>
            <a:endParaRPr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4" name="Google Shape;43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75" y="1107500"/>
            <a:ext cx="2441250" cy="399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7750" y="1877988"/>
            <a:ext cx="5944675" cy="2262883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7"/>
          <p:cNvSpPr txBox="1">
            <a:spLocks noGrp="1"/>
          </p:cNvSpPr>
          <p:nvPr>
            <p:ph type="ctrTitle" idx="2"/>
          </p:nvPr>
        </p:nvSpPr>
        <p:spPr>
          <a:xfrm>
            <a:off x="5374125" y="793750"/>
            <a:ext cx="21954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600">
                <a:latin typeface="微軟正黑體" panose="020B0604030504040204" pitchFamily="34" charset="-120"/>
                <a:ea typeface="微軟正黑體" panose="020B0604030504040204" pitchFamily="34" charset="-120"/>
              </a:rPr>
              <a:t>搜好房頁面</a:t>
            </a:r>
            <a:endParaRPr sz="2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7" name="Google Shape;437;p17"/>
          <p:cNvCxnSpPr/>
          <p:nvPr/>
        </p:nvCxnSpPr>
        <p:spPr>
          <a:xfrm rot="10800000" flipH="1">
            <a:off x="374825" y="864300"/>
            <a:ext cx="3363000" cy="28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8" name="Google Shape;438;p17"/>
          <p:cNvCxnSpPr/>
          <p:nvPr/>
        </p:nvCxnSpPr>
        <p:spPr>
          <a:xfrm>
            <a:off x="3665000" y="864200"/>
            <a:ext cx="1228500" cy="801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8"/>
          <p:cNvSpPr txBox="1">
            <a:spLocks noGrp="1"/>
          </p:cNvSpPr>
          <p:nvPr>
            <p:ph type="ctrTitle" idx="2"/>
          </p:nvPr>
        </p:nvSpPr>
        <p:spPr>
          <a:xfrm>
            <a:off x="7678674" y="2665438"/>
            <a:ext cx="30651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康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專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44" name="Google Shape;444;p18"/>
          <p:cNvPicPr preferRelativeResize="0"/>
          <p:nvPr/>
        </p:nvPicPr>
        <p:blipFill rotWithShape="1">
          <a:blip r:embed="rId3">
            <a:alphaModFix/>
          </a:blip>
          <a:srcRect b="36696"/>
          <a:stretch/>
        </p:blipFill>
        <p:spPr>
          <a:xfrm>
            <a:off x="277350" y="99920"/>
            <a:ext cx="7267774" cy="241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350" y="2665450"/>
            <a:ext cx="7267776" cy="23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18"/>
          <p:cNvCxnSpPr/>
          <p:nvPr/>
        </p:nvCxnSpPr>
        <p:spPr>
          <a:xfrm>
            <a:off x="281125" y="2582150"/>
            <a:ext cx="729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 txBox="1">
            <a:spLocks noGrp="1"/>
          </p:cNvSpPr>
          <p:nvPr>
            <p:ph type="ctrTitle" idx="2"/>
          </p:nvPr>
        </p:nvSpPr>
        <p:spPr>
          <a:xfrm>
            <a:off x="2951649" y="176988"/>
            <a:ext cx="30651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購物車頁面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52" name="Google Shape;45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709963"/>
            <a:ext cx="8839200" cy="227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"/>
          <p:cNvSpPr/>
          <p:nvPr/>
        </p:nvSpPr>
        <p:spPr>
          <a:xfrm>
            <a:off x="4242858" y="1674375"/>
            <a:ext cx="654200" cy="476125"/>
          </a:xfrm>
          <a:prstGeom prst="flowChartPreparation">
            <a:avLst/>
          </a:prstGeom>
          <a:solidFill>
            <a:schemeClr val="lt1"/>
          </a:solidFill>
          <a:ln>
            <a:noFill/>
          </a:ln>
          <a:effectLst>
            <a:outerShdw blurRad="285750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97" name="Google Shape;197;p2"/>
          <p:cNvSpPr/>
          <p:nvPr/>
        </p:nvSpPr>
        <p:spPr>
          <a:xfrm>
            <a:off x="2871272" y="3093375"/>
            <a:ext cx="654200" cy="476125"/>
          </a:xfrm>
          <a:prstGeom prst="flowChartPreparation">
            <a:avLst/>
          </a:prstGeom>
          <a:solidFill>
            <a:schemeClr val="dk2"/>
          </a:solidFill>
          <a:ln>
            <a:noFill/>
          </a:ln>
          <a:effectLst>
            <a:outerShdw blurRad="285750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4242844" y="3556525"/>
            <a:ext cx="654200" cy="476125"/>
          </a:xfrm>
          <a:prstGeom prst="flowChartPreparation">
            <a:avLst/>
          </a:prstGeom>
          <a:solidFill>
            <a:schemeClr val="lt2"/>
          </a:solidFill>
          <a:ln>
            <a:noFill/>
          </a:ln>
          <a:effectLst>
            <a:outerShdw blurRad="285750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99" name="Google Shape;199;p2"/>
          <p:cNvSpPr/>
          <p:nvPr/>
        </p:nvSpPr>
        <p:spPr>
          <a:xfrm>
            <a:off x="2871269" y="1231475"/>
            <a:ext cx="654200" cy="476125"/>
          </a:xfrm>
          <a:prstGeom prst="flowChartPreparation">
            <a:avLst/>
          </a:prstGeom>
          <a:solidFill>
            <a:schemeClr val="dk1"/>
          </a:solidFill>
          <a:ln>
            <a:noFill/>
          </a:ln>
          <a:effectLst>
            <a:outerShdw blurRad="285750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00" name="Google Shape;200;p2"/>
          <p:cNvSpPr txBox="1">
            <a:spLocks noGrp="1"/>
          </p:cNvSpPr>
          <p:nvPr>
            <p:ph type="title"/>
          </p:nvPr>
        </p:nvSpPr>
        <p:spPr>
          <a:xfrm>
            <a:off x="2924313" y="1227263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1" name="Google Shape;201;p2"/>
          <p:cNvSpPr txBox="1">
            <a:spLocks noGrp="1"/>
          </p:cNvSpPr>
          <p:nvPr>
            <p:ph type="subTitle" idx="2"/>
          </p:nvPr>
        </p:nvSpPr>
        <p:spPr>
          <a:xfrm>
            <a:off x="3616914" y="1276638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理念發想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2" name="Google Shape;202;p2"/>
          <p:cNvSpPr txBox="1">
            <a:spLocks noGrp="1"/>
          </p:cNvSpPr>
          <p:nvPr>
            <p:ph type="ctrTitle" idx="21"/>
          </p:nvPr>
        </p:nvSpPr>
        <p:spPr>
          <a:xfrm>
            <a:off x="713550" y="3869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報告流程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3" name="Google Shape;203;p2"/>
          <p:cNvSpPr txBox="1">
            <a:spLocks noGrp="1"/>
          </p:cNvSpPr>
          <p:nvPr>
            <p:ph type="title" idx="3"/>
          </p:nvPr>
        </p:nvSpPr>
        <p:spPr>
          <a:xfrm>
            <a:off x="4295850" y="1674400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" name="Google Shape;204;p2"/>
          <p:cNvSpPr txBox="1">
            <a:spLocks noGrp="1"/>
          </p:cNvSpPr>
          <p:nvPr>
            <p:ph type="subTitle" idx="5"/>
          </p:nvPr>
        </p:nvSpPr>
        <p:spPr>
          <a:xfrm>
            <a:off x="4988504" y="1741488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5" name="Google Shape;205;p2"/>
          <p:cNvSpPr txBox="1">
            <a:spLocks noGrp="1"/>
          </p:cNvSpPr>
          <p:nvPr>
            <p:ph type="title" idx="6"/>
          </p:nvPr>
        </p:nvSpPr>
        <p:spPr>
          <a:xfrm>
            <a:off x="2924163" y="3093400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6" name="Google Shape;206;p2"/>
          <p:cNvSpPr txBox="1">
            <a:spLocks noGrp="1"/>
          </p:cNvSpPr>
          <p:nvPr>
            <p:ph type="subTitle" idx="8"/>
          </p:nvPr>
        </p:nvSpPr>
        <p:spPr>
          <a:xfrm>
            <a:off x="3616768" y="313852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開發期程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7" name="Google Shape;207;p2"/>
          <p:cNvSpPr txBox="1">
            <a:spLocks noGrp="1"/>
          </p:cNvSpPr>
          <p:nvPr>
            <p:ph type="title" idx="9"/>
          </p:nvPr>
        </p:nvSpPr>
        <p:spPr>
          <a:xfrm>
            <a:off x="4295663" y="3556553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8" name="Google Shape;208;p2"/>
          <p:cNvSpPr txBox="1">
            <a:spLocks noGrp="1"/>
          </p:cNvSpPr>
          <p:nvPr>
            <p:ph type="subTitle" idx="14"/>
          </p:nvPr>
        </p:nvSpPr>
        <p:spPr>
          <a:xfrm>
            <a:off x="3616764" y="4093500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網站功能演示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9" name="Google Shape;209;p2"/>
          <p:cNvSpPr txBox="1">
            <a:spLocks noGrp="1"/>
          </p:cNvSpPr>
          <p:nvPr>
            <p:ph type="subTitle" idx="14"/>
          </p:nvPr>
        </p:nvSpPr>
        <p:spPr>
          <a:xfrm>
            <a:off x="4988564" y="4597450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未來發展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0" name="Google Shape;2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"/>
          <p:cNvSpPr/>
          <p:nvPr/>
        </p:nvSpPr>
        <p:spPr>
          <a:xfrm>
            <a:off x="4242847" y="4540138"/>
            <a:ext cx="654200" cy="476125"/>
          </a:xfrm>
          <a:prstGeom prst="flowChartPreparation">
            <a:avLst/>
          </a:prstGeom>
          <a:solidFill>
            <a:srgbClr val="D9D9D9"/>
          </a:solidFill>
          <a:ln>
            <a:noFill/>
          </a:ln>
          <a:effectLst>
            <a:outerShdw blurRad="285750" dist="19050" algn="bl" rotWithShape="0">
              <a:srgbClr val="CECECE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12" name="Google Shape;212;p2"/>
          <p:cNvSpPr txBox="1"/>
          <p:nvPr/>
        </p:nvSpPr>
        <p:spPr>
          <a:xfrm>
            <a:off x="4295763" y="4540178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Work Sans Medium"/>
                <a:sym typeface="Work Sans Medium"/>
              </a:rPr>
              <a:t>06</a:t>
            </a:r>
            <a:endParaRPr sz="22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 Medium"/>
              <a:sym typeface="Work Sans Medium"/>
            </a:endParaRPr>
          </a:p>
        </p:txBody>
      </p:sp>
      <p:sp>
        <p:nvSpPr>
          <p:cNvPr id="213" name="Google Shape;213;p2"/>
          <p:cNvSpPr txBox="1">
            <a:spLocks noGrp="1"/>
          </p:cNvSpPr>
          <p:nvPr>
            <p:ph type="subTitle" idx="14"/>
          </p:nvPr>
        </p:nvSpPr>
        <p:spPr>
          <a:xfrm>
            <a:off x="4988489" y="354816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應用技術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2871270" y="4064838"/>
            <a:ext cx="654200" cy="476125"/>
          </a:xfrm>
          <a:prstGeom prst="flowChartPreparation">
            <a:avLst/>
          </a:prstGeom>
          <a:solidFill>
            <a:srgbClr val="CECECE"/>
          </a:solidFill>
          <a:ln>
            <a:noFill/>
          </a:ln>
          <a:effectLst>
            <a:outerShdw blurRad="285750" dist="19050" algn="bl" rotWithShape="0">
              <a:srgbClr val="CECECE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15" name="Google Shape;215;p2"/>
          <p:cNvSpPr txBox="1"/>
          <p:nvPr/>
        </p:nvSpPr>
        <p:spPr>
          <a:xfrm>
            <a:off x="2924150" y="4064866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Work Sans Medium"/>
                <a:sym typeface="Work Sans Medium"/>
              </a:rPr>
              <a:t>05</a:t>
            </a:r>
            <a:endParaRPr sz="22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 Medium"/>
              <a:sym typeface="Work Sans Medium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2871283" y="2162425"/>
            <a:ext cx="654200" cy="476125"/>
          </a:xfrm>
          <a:prstGeom prst="flowChartPreparation">
            <a:avLst/>
          </a:prstGeom>
          <a:solidFill>
            <a:schemeClr val="lt1"/>
          </a:solidFill>
          <a:ln>
            <a:noFill/>
          </a:ln>
          <a:effectLst>
            <a:outerShdw blurRad="285750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17" name="Google Shape;217;p2"/>
          <p:cNvSpPr txBox="1">
            <a:spLocks noGrp="1"/>
          </p:cNvSpPr>
          <p:nvPr>
            <p:ph type="title" idx="3"/>
          </p:nvPr>
        </p:nvSpPr>
        <p:spPr>
          <a:xfrm>
            <a:off x="2924275" y="2162450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8" name="Google Shape;218;p2"/>
          <p:cNvSpPr txBox="1">
            <a:spLocks noGrp="1"/>
          </p:cNvSpPr>
          <p:nvPr>
            <p:ph type="subTitle" idx="5"/>
          </p:nvPr>
        </p:nvSpPr>
        <p:spPr>
          <a:xfrm>
            <a:off x="3616929" y="2229538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資料庫設計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9" name="Google Shape;219;p2"/>
          <p:cNvSpPr/>
          <p:nvPr/>
        </p:nvSpPr>
        <p:spPr>
          <a:xfrm>
            <a:off x="4242847" y="2638550"/>
            <a:ext cx="654200" cy="476125"/>
          </a:xfrm>
          <a:prstGeom prst="flowChartPreparation">
            <a:avLst/>
          </a:prstGeom>
          <a:solidFill>
            <a:schemeClr val="dk2"/>
          </a:solidFill>
          <a:ln>
            <a:noFill/>
          </a:ln>
          <a:effectLst>
            <a:outerShdw blurRad="285750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20" name="Google Shape;220;p2"/>
          <p:cNvSpPr txBox="1">
            <a:spLocks noGrp="1"/>
          </p:cNvSpPr>
          <p:nvPr>
            <p:ph type="title" idx="6"/>
          </p:nvPr>
        </p:nvSpPr>
        <p:spPr>
          <a:xfrm>
            <a:off x="4295738" y="2638575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1" name="Google Shape;221;p2"/>
          <p:cNvSpPr txBox="1">
            <a:spLocks noGrp="1"/>
          </p:cNvSpPr>
          <p:nvPr>
            <p:ph type="subTitle" idx="8"/>
          </p:nvPr>
        </p:nvSpPr>
        <p:spPr>
          <a:xfrm>
            <a:off x="4988343" y="2683700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"/>
          <p:cNvSpPr txBox="1">
            <a:spLocks noGrp="1"/>
          </p:cNvSpPr>
          <p:nvPr>
            <p:ph type="ctrTitle" idx="2"/>
          </p:nvPr>
        </p:nvSpPr>
        <p:spPr>
          <a:xfrm>
            <a:off x="1052262" y="-177012"/>
            <a:ext cx="30651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登入及註冊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58" name="Google Shape;4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750" y="1121475"/>
            <a:ext cx="4138674" cy="40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824" y="152400"/>
            <a:ext cx="4109660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20"/>
          <p:cNvCxnSpPr/>
          <p:nvPr/>
        </p:nvCxnSpPr>
        <p:spPr>
          <a:xfrm>
            <a:off x="4227250" y="281125"/>
            <a:ext cx="41700" cy="46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1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網站功能展示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6" name="Google Shape;466;p21"/>
          <p:cNvSpPr txBox="1"/>
          <p:nvPr/>
        </p:nvSpPr>
        <p:spPr>
          <a:xfrm>
            <a:off x="3714825" y="1924563"/>
            <a:ext cx="17415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Work Sans"/>
                <a:sym typeface="Work Sans"/>
              </a:rPr>
              <a:t>New Member</a:t>
            </a: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"/>
              <a:sym typeface="Work Sans"/>
            </a:endParaRPr>
          </a:p>
        </p:txBody>
      </p:sp>
      <p:sp>
        <p:nvSpPr>
          <p:cNvPr id="467" name="Google Shape;467;p21"/>
          <p:cNvSpPr txBox="1"/>
          <p:nvPr/>
        </p:nvSpPr>
        <p:spPr>
          <a:xfrm>
            <a:off x="3714827" y="171132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新會員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468" name="Google Shape;468;p21"/>
          <p:cNvSpPr txBox="1"/>
          <p:nvPr/>
        </p:nvSpPr>
        <p:spPr>
          <a:xfrm>
            <a:off x="2521814" y="349658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旅遊訂房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469" name="Google Shape;469;p21"/>
          <p:cNvSpPr txBox="1"/>
          <p:nvPr/>
        </p:nvSpPr>
        <p:spPr>
          <a:xfrm>
            <a:off x="4880671" y="349668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參加活動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cxnSp>
        <p:nvCxnSpPr>
          <p:cNvPr id="470" name="Google Shape;470;p21"/>
          <p:cNvCxnSpPr>
            <a:stCxn id="466" idx="2"/>
            <a:endCxn id="468" idx="0"/>
          </p:cNvCxnSpPr>
          <p:nvPr/>
        </p:nvCxnSpPr>
        <p:spPr>
          <a:xfrm rot="5400000">
            <a:off x="3374625" y="2285613"/>
            <a:ext cx="1228800" cy="11931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71" name="Google Shape;471;p21"/>
          <p:cNvCxnSpPr>
            <a:stCxn id="466" idx="2"/>
            <a:endCxn id="469" idx="0"/>
          </p:cNvCxnSpPr>
          <p:nvPr/>
        </p:nvCxnSpPr>
        <p:spPr>
          <a:xfrm rot="-5400000" flipH="1">
            <a:off x="4554075" y="2299263"/>
            <a:ext cx="1228800" cy="11658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72" name="Google Shape;472;p21"/>
          <p:cNvSpPr/>
          <p:nvPr/>
        </p:nvSpPr>
        <p:spPr>
          <a:xfrm>
            <a:off x="3005332" y="3882473"/>
            <a:ext cx="774499" cy="672568"/>
          </a:xfrm>
          <a:custGeom>
            <a:avLst/>
            <a:gdLst/>
            <a:ahLst/>
            <a:cxnLst/>
            <a:rect l="l" t="t" r="r" b="b"/>
            <a:pathLst>
              <a:path w="10706" h="9297" extrusionOk="0">
                <a:moveTo>
                  <a:pt x="4746" y="1196"/>
                </a:moveTo>
                <a:lnTo>
                  <a:pt x="4746" y="1553"/>
                </a:lnTo>
                <a:lnTo>
                  <a:pt x="3176" y="1553"/>
                </a:lnTo>
                <a:lnTo>
                  <a:pt x="3176" y="1196"/>
                </a:lnTo>
                <a:close/>
                <a:moveTo>
                  <a:pt x="8208" y="946"/>
                </a:moveTo>
                <a:cubicBezTo>
                  <a:pt x="8226" y="946"/>
                  <a:pt x="8261" y="964"/>
                  <a:pt x="8261" y="999"/>
                </a:cubicBezTo>
                <a:lnTo>
                  <a:pt x="8261" y="1553"/>
                </a:lnTo>
                <a:lnTo>
                  <a:pt x="7726" y="1553"/>
                </a:lnTo>
                <a:lnTo>
                  <a:pt x="7726" y="1410"/>
                </a:lnTo>
                <a:cubicBezTo>
                  <a:pt x="7726" y="1142"/>
                  <a:pt x="7940" y="946"/>
                  <a:pt x="8208" y="946"/>
                </a:cubicBezTo>
                <a:close/>
                <a:moveTo>
                  <a:pt x="4746" y="1874"/>
                </a:moveTo>
                <a:lnTo>
                  <a:pt x="4746" y="2052"/>
                </a:lnTo>
                <a:lnTo>
                  <a:pt x="3176" y="2052"/>
                </a:lnTo>
                <a:lnTo>
                  <a:pt x="3176" y="1874"/>
                </a:lnTo>
                <a:close/>
                <a:moveTo>
                  <a:pt x="2873" y="1874"/>
                </a:moveTo>
                <a:lnTo>
                  <a:pt x="2873" y="2552"/>
                </a:lnTo>
                <a:lnTo>
                  <a:pt x="1374" y="2552"/>
                </a:lnTo>
                <a:cubicBezTo>
                  <a:pt x="1445" y="2159"/>
                  <a:pt x="1802" y="1874"/>
                  <a:pt x="2213" y="1874"/>
                </a:cubicBezTo>
                <a:close/>
                <a:moveTo>
                  <a:pt x="4746" y="2373"/>
                </a:moveTo>
                <a:lnTo>
                  <a:pt x="4746" y="2552"/>
                </a:lnTo>
                <a:lnTo>
                  <a:pt x="3176" y="2552"/>
                </a:lnTo>
                <a:lnTo>
                  <a:pt x="3176" y="2373"/>
                </a:lnTo>
                <a:close/>
                <a:moveTo>
                  <a:pt x="6299" y="1874"/>
                </a:moveTo>
                <a:lnTo>
                  <a:pt x="6299" y="2552"/>
                </a:lnTo>
                <a:lnTo>
                  <a:pt x="5067" y="2552"/>
                </a:lnTo>
                <a:lnTo>
                  <a:pt x="5067" y="1874"/>
                </a:lnTo>
                <a:close/>
                <a:moveTo>
                  <a:pt x="8547" y="1874"/>
                </a:moveTo>
                <a:cubicBezTo>
                  <a:pt x="8957" y="1874"/>
                  <a:pt x="9296" y="2159"/>
                  <a:pt x="9368" y="2552"/>
                </a:cubicBezTo>
                <a:lnTo>
                  <a:pt x="6602" y="2552"/>
                </a:lnTo>
                <a:lnTo>
                  <a:pt x="6602" y="1874"/>
                </a:lnTo>
                <a:close/>
                <a:moveTo>
                  <a:pt x="2873" y="2873"/>
                </a:moveTo>
                <a:lnTo>
                  <a:pt x="2873" y="3230"/>
                </a:lnTo>
                <a:lnTo>
                  <a:pt x="1392" y="3230"/>
                </a:lnTo>
                <a:lnTo>
                  <a:pt x="1392" y="2873"/>
                </a:lnTo>
                <a:close/>
                <a:moveTo>
                  <a:pt x="4746" y="2873"/>
                </a:moveTo>
                <a:lnTo>
                  <a:pt x="4746" y="3230"/>
                </a:lnTo>
                <a:lnTo>
                  <a:pt x="3176" y="3230"/>
                </a:lnTo>
                <a:lnTo>
                  <a:pt x="3176" y="2873"/>
                </a:lnTo>
                <a:close/>
                <a:moveTo>
                  <a:pt x="4746" y="3533"/>
                </a:moveTo>
                <a:lnTo>
                  <a:pt x="4746" y="4390"/>
                </a:lnTo>
                <a:lnTo>
                  <a:pt x="3176" y="4390"/>
                </a:lnTo>
                <a:lnTo>
                  <a:pt x="3176" y="3533"/>
                </a:lnTo>
                <a:close/>
                <a:moveTo>
                  <a:pt x="4746" y="4711"/>
                </a:moveTo>
                <a:lnTo>
                  <a:pt x="4746" y="5567"/>
                </a:lnTo>
                <a:lnTo>
                  <a:pt x="3176" y="5567"/>
                </a:lnTo>
                <a:lnTo>
                  <a:pt x="3176" y="4711"/>
                </a:lnTo>
                <a:close/>
                <a:moveTo>
                  <a:pt x="4746" y="5870"/>
                </a:moveTo>
                <a:lnTo>
                  <a:pt x="4746" y="6102"/>
                </a:lnTo>
                <a:lnTo>
                  <a:pt x="3176" y="6102"/>
                </a:lnTo>
                <a:lnTo>
                  <a:pt x="3176" y="5870"/>
                </a:lnTo>
                <a:close/>
                <a:moveTo>
                  <a:pt x="8208" y="5496"/>
                </a:moveTo>
                <a:cubicBezTo>
                  <a:pt x="8226" y="5496"/>
                  <a:pt x="8261" y="5514"/>
                  <a:pt x="8261" y="5549"/>
                </a:cubicBezTo>
                <a:lnTo>
                  <a:pt x="8261" y="6102"/>
                </a:lnTo>
                <a:lnTo>
                  <a:pt x="7726" y="6102"/>
                </a:lnTo>
                <a:lnTo>
                  <a:pt x="7726" y="5960"/>
                </a:lnTo>
                <a:cubicBezTo>
                  <a:pt x="7726" y="5692"/>
                  <a:pt x="7940" y="5496"/>
                  <a:pt x="8208" y="5496"/>
                </a:cubicBezTo>
                <a:close/>
                <a:moveTo>
                  <a:pt x="9368" y="2873"/>
                </a:moveTo>
                <a:lnTo>
                  <a:pt x="9368" y="3230"/>
                </a:lnTo>
                <a:lnTo>
                  <a:pt x="6209" y="3230"/>
                </a:lnTo>
                <a:cubicBezTo>
                  <a:pt x="6138" y="3230"/>
                  <a:pt x="6067" y="3283"/>
                  <a:pt x="6049" y="3355"/>
                </a:cubicBezTo>
                <a:cubicBezTo>
                  <a:pt x="6049" y="3462"/>
                  <a:pt x="6120" y="3533"/>
                  <a:pt x="6209" y="3533"/>
                </a:cubicBezTo>
                <a:lnTo>
                  <a:pt x="9368" y="3533"/>
                </a:lnTo>
                <a:lnTo>
                  <a:pt x="9368" y="6477"/>
                </a:lnTo>
                <a:cubicBezTo>
                  <a:pt x="9153" y="6263"/>
                  <a:pt x="8886" y="6120"/>
                  <a:pt x="8565" y="6120"/>
                </a:cubicBezTo>
                <a:lnTo>
                  <a:pt x="8565" y="5549"/>
                </a:lnTo>
                <a:cubicBezTo>
                  <a:pt x="8565" y="5353"/>
                  <a:pt x="8404" y="5192"/>
                  <a:pt x="8208" y="5192"/>
                </a:cubicBezTo>
                <a:cubicBezTo>
                  <a:pt x="8197" y="5192"/>
                  <a:pt x="8187" y="5192"/>
                  <a:pt x="8177" y="5192"/>
                </a:cubicBezTo>
                <a:cubicBezTo>
                  <a:pt x="7763" y="5192"/>
                  <a:pt x="7423" y="5542"/>
                  <a:pt x="7423" y="5960"/>
                </a:cubicBezTo>
                <a:lnTo>
                  <a:pt x="7423" y="6102"/>
                </a:lnTo>
                <a:lnTo>
                  <a:pt x="5067" y="6102"/>
                </a:lnTo>
                <a:lnTo>
                  <a:pt x="5067" y="3533"/>
                </a:lnTo>
                <a:lnTo>
                  <a:pt x="5567" y="3533"/>
                </a:lnTo>
                <a:cubicBezTo>
                  <a:pt x="5638" y="3533"/>
                  <a:pt x="5710" y="3480"/>
                  <a:pt x="5728" y="3390"/>
                </a:cubicBezTo>
                <a:cubicBezTo>
                  <a:pt x="5745" y="3301"/>
                  <a:pt x="5656" y="3230"/>
                  <a:pt x="5567" y="3230"/>
                </a:cubicBezTo>
                <a:lnTo>
                  <a:pt x="5067" y="3230"/>
                </a:lnTo>
                <a:lnTo>
                  <a:pt x="5067" y="2873"/>
                </a:lnTo>
                <a:close/>
                <a:moveTo>
                  <a:pt x="2873" y="3533"/>
                </a:moveTo>
                <a:lnTo>
                  <a:pt x="2873" y="6120"/>
                </a:lnTo>
                <a:lnTo>
                  <a:pt x="2213" y="6120"/>
                </a:lnTo>
                <a:cubicBezTo>
                  <a:pt x="1891" y="6120"/>
                  <a:pt x="1588" y="6263"/>
                  <a:pt x="1392" y="6495"/>
                </a:cubicBezTo>
                <a:lnTo>
                  <a:pt x="1392" y="3533"/>
                </a:lnTo>
                <a:close/>
                <a:moveTo>
                  <a:pt x="2873" y="6424"/>
                </a:moveTo>
                <a:lnTo>
                  <a:pt x="2873" y="7102"/>
                </a:lnTo>
                <a:lnTo>
                  <a:pt x="1374" y="7102"/>
                </a:lnTo>
                <a:cubicBezTo>
                  <a:pt x="1445" y="6709"/>
                  <a:pt x="1802" y="6424"/>
                  <a:pt x="2213" y="6424"/>
                </a:cubicBezTo>
                <a:close/>
                <a:moveTo>
                  <a:pt x="4746" y="6424"/>
                </a:moveTo>
                <a:lnTo>
                  <a:pt x="4746" y="7102"/>
                </a:lnTo>
                <a:lnTo>
                  <a:pt x="3176" y="7102"/>
                </a:lnTo>
                <a:lnTo>
                  <a:pt x="3176" y="6424"/>
                </a:lnTo>
                <a:close/>
                <a:moveTo>
                  <a:pt x="6299" y="6424"/>
                </a:moveTo>
                <a:lnTo>
                  <a:pt x="6299" y="7102"/>
                </a:lnTo>
                <a:lnTo>
                  <a:pt x="5067" y="7102"/>
                </a:lnTo>
                <a:lnTo>
                  <a:pt x="5067" y="6424"/>
                </a:lnTo>
                <a:close/>
                <a:moveTo>
                  <a:pt x="8547" y="6424"/>
                </a:moveTo>
                <a:cubicBezTo>
                  <a:pt x="8957" y="6424"/>
                  <a:pt x="9296" y="6709"/>
                  <a:pt x="9368" y="7102"/>
                </a:cubicBezTo>
                <a:lnTo>
                  <a:pt x="6602" y="7102"/>
                </a:lnTo>
                <a:lnTo>
                  <a:pt x="6602" y="6424"/>
                </a:lnTo>
                <a:close/>
                <a:moveTo>
                  <a:pt x="2873" y="7423"/>
                </a:moveTo>
                <a:lnTo>
                  <a:pt x="2873" y="7780"/>
                </a:lnTo>
                <a:lnTo>
                  <a:pt x="1392" y="7780"/>
                </a:lnTo>
                <a:lnTo>
                  <a:pt x="1392" y="7423"/>
                </a:lnTo>
                <a:close/>
                <a:moveTo>
                  <a:pt x="4746" y="7423"/>
                </a:moveTo>
                <a:lnTo>
                  <a:pt x="4746" y="7780"/>
                </a:lnTo>
                <a:lnTo>
                  <a:pt x="3176" y="7780"/>
                </a:lnTo>
                <a:lnTo>
                  <a:pt x="3176" y="7423"/>
                </a:lnTo>
                <a:close/>
                <a:moveTo>
                  <a:pt x="9368" y="7423"/>
                </a:moveTo>
                <a:lnTo>
                  <a:pt x="9368" y="7780"/>
                </a:lnTo>
                <a:lnTo>
                  <a:pt x="5067" y="7780"/>
                </a:lnTo>
                <a:lnTo>
                  <a:pt x="5067" y="7423"/>
                </a:lnTo>
                <a:close/>
                <a:moveTo>
                  <a:pt x="4746" y="8083"/>
                </a:moveTo>
                <a:lnTo>
                  <a:pt x="4746" y="8315"/>
                </a:lnTo>
                <a:lnTo>
                  <a:pt x="3176" y="8315"/>
                </a:lnTo>
                <a:lnTo>
                  <a:pt x="3176" y="8083"/>
                </a:lnTo>
                <a:close/>
                <a:moveTo>
                  <a:pt x="2873" y="8083"/>
                </a:moveTo>
                <a:lnTo>
                  <a:pt x="2873" y="8975"/>
                </a:lnTo>
                <a:lnTo>
                  <a:pt x="1392" y="8975"/>
                </a:lnTo>
                <a:lnTo>
                  <a:pt x="1392" y="8083"/>
                </a:lnTo>
                <a:close/>
                <a:moveTo>
                  <a:pt x="4746" y="8618"/>
                </a:moveTo>
                <a:lnTo>
                  <a:pt x="4746" y="8975"/>
                </a:lnTo>
                <a:lnTo>
                  <a:pt x="3176" y="8975"/>
                </a:lnTo>
                <a:lnTo>
                  <a:pt x="3176" y="8618"/>
                </a:lnTo>
                <a:close/>
                <a:moveTo>
                  <a:pt x="9368" y="8083"/>
                </a:moveTo>
                <a:lnTo>
                  <a:pt x="9368" y="8975"/>
                </a:lnTo>
                <a:lnTo>
                  <a:pt x="5067" y="8975"/>
                </a:lnTo>
                <a:lnTo>
                  <a:pt x="5067" y="8083"/>
                </a:lnTo>
                <a:close/>
                <a:moveTo>
                  <a:pt x="535" y="0"/>
                </a:moveTo>
                <a:cubicBezTo>
                  <a:pt x="446" y="0"/>
                  <a:pt x="357" y="89"/>
                  <a:pt x="357" y="179"/>
                </a:cubicBezTo>
                <a:lnTo>
                  <a:pt x="357" y="1321"/>
                </a:lnTo>
                <a:cubicBezTo>
                  <a:pt x="357" y="1338"/>
                  <a:pt x="375" y="1374"/>
                  <a:pt x="393" y="1374"/>
                </a:cubicBezTo>
                <a:cubicBezTo>
                  <a:pt x="435" y="1417"/>
                  <a:pt x="482" y="1434"/>
                  <a:pt x="525" y="1434"/>
                </a:cubicBezTo>
                <a:cubicBezTo>
                  <a:pt x="608" y="1434"/>
                  <a:pt x="678" y="1367"/>
                  <a:pt x="678" y="1285"/>
                </a:cubicBezTo>
                <a:lnTo>
                  <a:pt x="678" y="357"/>
                </a:lnTo>
                <a:cubicBezTo>
                  <a:pt x="678" y="339"/>
                  <a:pt x="696" y="321"/>
                  <a:pt x="714" y="321"/>
                </a:cubicBezTo>
                <a:lnTo>
                  <a:pt x="1017" y="321"/>
                </a:lnTo>
                <a:cubicBezTo>
                  <a:pt x="1035" y="321"/>
                  <a:pt x="1053" y="339"/>
                  <a:pt x="1053" y="357"/>
                </a:cubicBezTo>
                <a:lnTo>
                  <a:pt x="1053" y="8975"/>
                </a:lnTo>
                <a:lnTo>
                  <a:pt x="678" y="8975"/>
                </a:lnTo>
                <a:lnTo>
                  <a:pt x="678" y="1909"/>
                </a:lnTo>
                <a:cubicBezTo>
                  <a:pt x="678" y="1820"/>
                  <a:pt x="625" y="1749"/>
                  <a:pt x="535" y="1749"/>
                </a:cubicBezTo>
                <a:cubicBezTo>
                  <a:pt x="526" y="1747"/>
                  <a:pt x="517" y="1746"/>
                  <a:pt x="508" y="1746"/>
                </a:cubicBezTo>
                <a:cubicBezTo>
                  <a:pt x="429" y="1746"/>
                  <a:pt x="357" y="1812"/>
                  <a:pt x="357" y="1892"/>
                </a:cubicBezTo>
                <a:lnTo>
                  <a:pt x="357" y="8975"/>
                </a:lnTo>
                <a:lnTo>
                  <a:pt x="179" y="8975"/>
                </a:lnTo>
                <a:cubicBezTo>
                  <a:pt x="107" y="8975"/>
                  <a:pt x="18" y="9046"/>
                  <a:pt x="18" y="9118"/>
                </a:cubicBezTo>
                <a:cubicBezTo>
                  <a:pt x="0" y="9207"/>
                  <a:pt x="71" y="9296"/>
                  <a:pt x="179" y="9296"/>
                </a:cubicBezTo>
                <a:lnTo>
                  <a:pt x="10545" y="9296"/>
                </a:lnTo>
                <a:cubicBezTo>
                  <a:pt x="10616" y="9296"/>
                  <a:pt x="10688" y="9243"/>
                  <a:pt x="10706" y="9153"/>
                </a:cubicBezTo>
                <a:cubicBezTo>
                  <a:pt x="10706" y="9064"/>
                  <a:pt x="10634" y="8975"/>
                  <a:pt x="10545" y="8975"/>
                </a:cubicBezTo>
                <a:lnTo>
                  <a:pt x="10367" y="8975"/>
                </a:lnTo>
                <a:lnTo>
                  <a:pt x="10367" y="7922"/>
                </a:lnTo>
                <a:cubicBezTo>
                  <a:pt x="10367" y="7833"/>
                  <a:pt x="10295" y="7762"/>
                  <a:pt x="10224" y="7762"/>
                </a:cubicBezTo>
                <a:cubicBezTo>
                  <a:pt x="10215" y="7760"/>
                  <a:pt x="10205" y="7759"/>
                  <a:pt x="10196" y="7759"/>
                </a:cubicBezTo>
                <a:cubicBezTo>
                  <a:pt x="10117" y="7759"/>
                  <a:pt x="10046" y="7825"/>
                  <a:pt x="10046" y="7905"/>
                </a:cubicBezTo>
                <a:lnTo>
                  <a:pt x="10046" y="8975"/>
                </a:lnTo>
                <a:lnTo>
                  <a:pt x="9671" y="8975"/>
                </a:lnTo>
                <a:lnTo>
                  <a:pt x="9671" y="357"/>
                </a:lnTo>
                <a:cubicBezTo>
                  <a:pt x="9671" y="339"/>
                  <a:pt x="9689" y="321"/>
                  <a:pt x="9707" y="321"/>
                </a:cubicBezTo>
                <a:lnTo>
                  <a:pt x="10028" y="321"/>
                </a:lnTo>
                <a:cubicBezTo>
                  <a:pt x="10046" y="321"/>
                  <a:pt x="10046" y="321"/>
                  <a:pt x="10046" y="339"/>
                </a:cubicBezTo>
                <a:lnTo>
                  <a:pt x="10046" y="7334"/>
                </a:lnTo>
                <a:cubicBezTo>
                  <a:pt x="10046" y="7351"/>
                  <a:pt x="10063" y="7387"/>
                  <a:pt x="10081" y="7387"/>
                </a:cubicBezTo>
                <a:cubicBezTo>
                  <a:pt x="10124" y="7430"/>
                  <a:pt x="10170" y="7447"/>
                  <a:pt x="10213" y="7447"/>
                </a:cubicBezTo>
                <a:cubicBezTo>
                  <a:pt x="10297" y="7447"/>
                  <a:pt x="10367" y="7380"/>
                  <a:pt x="10367" y="7298"/>
                </a:cubicBezTo>
                <a:lnTo>
                  <a:pt x="10367" y="179"/>
                </a:lnTo>
                <a:cubicBezTo>
                  <a:pt x="10367" y="89"/>
                  <a:pt x="10295" y="0"/>
                  <a:pt x="10188" y="0"/>
                </a:cubicBezTo>
                <a:lnTo>
                  <a:pt x="9707" y="0"/>
                </a:lnTo>
                <a:cubicBezTo>
                  <a:pt x="9510" y="0"/>
                  <a:pt x="9368" y="161"/>
                  <a:pt x="9368" y="357"/>
                </a:cubicBezTo>
                <a:lnTo>
                  <a:pt x="9368" y="1927"/>
                </a:lnTo>
                <a:cubicBezTo>
                  <a:pt x="9153" y="1713"/>
                  <a:pt x="8886" y="1570"/>
                  <a:pt x="8565" y="1553"/>
                </a:cubicBezTo>
                <a:lnTo>
                  <a:pt x="8565" y="999"/>
                </a:lnTo>
                <a:cubicBezTo>
                  <a:pt x="8565" y="803"/>
                  <a:pt x="8404" y="643"/>
                  <a:pt x="8208" y="625"/>
                </a:cubicBezTo>
                <a:cubicBezTo>
                  <a:pt x="7780" y="625"/>
                  <a:pt x="7423" y="982"/>
                  <a:pt x="7423" y="1410"/>
                </a:cubicBezTo>
                <a:lnTo>
                  <a:pt x="7423" y="1553"/>
                </a:lnTo>
                <a:lnTo>
                  <a:pt x="5067" y="1553"/>
                </a:lnTo>
                <a:lnTo>
                  <a:pt x="5067" y="589"/>
                </a:lnTo>
                <a:cubicBezTo>
                  <a:pt x="5067" y="518"/>
                  <a:pt x="4996" y="446"/>
                  <a:pt x="4925" y="428"/>
                </a:cubicBezTo>
                <a:cubicBezTo>
                  <a:pt x="4835" y="428"/>
                  <a:pt x="4746" y="500"/>
                  <a:pt x="4746" y="589"/>
                </a:cubicBezTo>
                <a:lnTo>
                  <a:pt x="4746" y="892"/>
                </a:lnTo>
                <a:lnTo>
                  <a:pt x="3176" y="892"/>
                </a:lnTo>
                <a:lnTo>
                  <a:pt x="3176" y="589"/>
                </a:lnTo>
                <a:cubicBezTo>
                  <a:pt x="3176" y="500"/>
                  <a:pt x="3123" y="428"/>
                  <a:pt x="3051" y="428"/>
                </a:cubicBezTo>
                <a:cubicBezTo>
                  <a:pt x="3040" y="427"/>
                  <a:pt x="3029" y="426"/>
                  <a:pt x="3019" y="426"/>
                </a:cubicBezTo>
                <a:cubicBezTo>
                  <a:pt x="2930" y="426"/>
                  <a:pt x="2873" y="493"/>
                  <a:pt x="2873" y="589"/>
                </a:cubicBezTo>
                <a:lnTo>
                  <a:pt x="2873" y="1553"/>
                </a:lnTo>
                <a:lnTo>
                  <a:pt x="2213" y="1553"/>
                </a:lnTo>
                <a:cubicBezTo>
                  <a:pt x="1891" y="1553"/>
                  <a:pt x="1588" y="1695"/>
                  <a:pt x="1392" y="1909"/>
                </a:cubicBezTo>
                <a:lnTo>
                  <a:pt x="1392" y="357"/>
                </a:lnTo>
                <a:cubicBezTo>
                  <a:pt x="1392" y="161"/>
                  <a:pt x="1231" y="0"/>
                  <a:pt x="10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473" name="Google Shape;47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4175" y="3831513"/>
            <a:ext cx="774500" cy="7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1"/>
          <p:cNvSpPr txBox="1"/>
          <p:nvPr/>
        </p:nvSpPr>
        <p:spPr>
          <a:xfrm>
            <a:off x="6648625" y="1924571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Work Sans"/>
                <a:sym typeface="Work Sans"/>
              </a:rPr>
              <a:t>New Admin</a:t>
            </a: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"/>
              <a:sym typeface="Work Sans"/>
            </a:endParaRPr>
          </a:p>
        </p:txBody>
      </p:sp>
      <p:sp>
        <p:nvSpPr>
          <p:cNvPr id="476" name="Google Shape;476;p21"/>
          <p:cNvSpPr txBox="1"/>
          <p:nvPr/>
        </p:nvSpPr>
        <p:spPr>
          <a:xfrm>
            <a:off x="6676627" y="171133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新管理者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477" name="Google Shape;477;p21"/>
          <p:cNvSpPr txBox="1"/>
          <p:nvPr/>
        </p:nvSpPr>
        <p:spPr>
          <a:xfrm>
            <a:off x="6648627" y="349667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管理後台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cxnSp>
        <p:nvCxnSpPr>
          <p:cNvPr id="478" name="Google Shape;478;p21"/>
          <p:cNvCxnSpPr>
            <a:stCxn id="475" idx="2"/>
            <a:endCxn id="477" idx="0"/>
          </p:cNvCxnSpPr>
          <p:nvPr/>
        </p:nvCxnSpPr>
        <p:spPr>
          <a:xfrm rot="-5400000" flipH="1">
            <a:off x="6926575" y="2903171"/>
            <a:ext cx="1186200" cy="6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479" name="Google Shape;479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5436" y="3874812"/>
            <a:ext cx="687878" cy="6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1"/>
          <p:cNvSpPr txBox="1"/>
          <p:nvPr/>
        </p:nvSpPr>
        <p:spPr>
          <a:xfrm>
            <a:off x="458075" y="193987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Work Sans"/>
                <a:sym typeface="Work Sans"/>
              </a:rPr>
              <a:t>New Employee</a:t>
            </a:r>
            <a:endParaRPr sz="14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"/>
              <a:sym typeface="Work Sans"/>
            </a:endParaRPr>
          </a:p>
        </p:txBody>
      </p:sp>
      <p:sp>
        <p:nvSpPr>
          <p:cNvPr id="481" name="Google Shape;481;p21"/>
          <p:cNvSpPr txBox="1"/>
          <p:nvPr/>
        </p:nvSpPr>
        <p:spPr>
          <a:xfrm>
            <a:off x="457927" y="171132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新業者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482" name="Google Shape;482;p21"/>
          <p:cNvSpPr txBox="1"/>
          <p:nvPr/>
        </p:nvSpPr>
        <p:spPr>
          <a:xfrm>
            <a:off x="457927" y="349667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2373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上架房源</a:t>
            </a:r>
            <a:endParaRPr sz="2000" b="0" i="0" u="none" strike="noStrike" cap="none">
              <a:solidFill>
                <a:srgbClr val="42373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cxnSp>
        <p:nvCxnSpPr>
          <p:cNvPr id="483" name="Google Shape;483;p21"/>
          <p:cNvCxnSpPr>
            <a:stCxn id="480" idx="2"/>
            <a:endCxn id="482" idx="0"/>
          </p:cNvCxnSpPr>
          <p:nvPr/>
        </p:nvCxnSpPr>
        <p:spPr>
          <a:xfrm rot="-5400000" flipH="1">
            <a:off x="743675" y="2910825"/>
            <a:ext cx="1170900" cy="6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484" name="Google Shape;484;p21"/>
          <p:cNvGrpSpPr/>
          <p:nvPr/>
        </p:nvGrpSpPr>
        <p:grpSpPr>
          <a:xfrm>
            <a:off x="942500" y="3946366"/>
            <a:ext cx="773260" cy="544805"/>
            <a:chOff x="714996" y="1738835"/>
            <a:chExt cx="375825" cy="264790"/>
          </a:xfrm>
        </p:grpSpPr>
        <p:sp>
          <p:nvSpPr>
            <p:cNvPr id="485" name="Google Shape;485;p21"/>
            <p:cNvSpPr/>
            <p:nvPr/>
          </p:nvSpPr>
          <p:spPr>
            <a:xfrm>
              <a:off x="1019868" y="1838584"/>
              <a:ext cx="30800" cy="65292"/>
            </a:xfrm>
            <a:custGeom>
              <a:avLst/>
              <a:gdLst/>
              <a:ahLst/>
              <a:cxnLst/>
              <a:rect l="l" t="t" r="r" b="b"/>
              <a:pathLst>
                <a:path w="876" h="1857" extrusionOk="0">
                  <a:moveTo>
                    <a:pt x="162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1714"/>
                  </a:lnTo>
                  <a:cubicBezTo>
                    <a:pt x="1" y="1785"/>
                    <a:pt x="72" y="1839"/>
                    <a:pt x="144" y="1857"/>
                  </a:cubicBezTo>
                  <a:lnTo>
                    <a:pt x="697" y="1857"/>
                  </a:lnTo>
                  <a:cubicBezTo>
                    <a:pt x="786" y="1857"/>
                    <a:pt x="857" y="1803"/>
                    <a:pt x="857" y="1732"/>
                  </a:cubicBezTo>
                  <a:cubicBezTo>
                    <a:pt x="875" y="1625"/>
                    <a:pt x="804" y="1553"/>
                    <a:pt x="715" y="1553"/>
                  </a:cubicBezTo>
                  <a:lnTo>
                    <a:pt x="322" y="1553"/>
                  </a:lnTo>
                  <a:lnTo>
                    <a:pt x="322" y="161"/>
                  </a:lnTo>
                  <a:cubicBezTo>
                    <a:pt x="322" y="72"/>
                    <a:pt x="251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792172" y="1838584"/>
              <a:ext cx="48310" cy="65925"/>
            </a:xfrm>
            <a:custGeom>
              <a:avLst/>
              <a:gdLst/>
              <a:ahLst/>
              <a:cxnLst/>
              <a:rect l="l" t="t" r="r" b="b"/>
              <a:pathLst>
                <a:path w="1374" h="1875" extrusionOk="0">
                  <a:moveTo>
                    <a:pt x="178" y="1"/>
                  </a:moveTo>
                  <a:cubicBezTo>
                    <a:pt x="71" y="1"/>
                    <a:pt x="0" y="72"/>
                    <a:pt x="0" y="161"/>
                  </a:cubicBezTo>
                  <a:lnTo>
                    <a:pt x="0" y="1714"/>
                  </a:lnTo>
                  <a:cubicBezTo>
                    <a:pt x="0" y="1785"/>
                    <a:pt x="54" y="1857"/>
                    <a:pt x="125" y="1874"/>
                  </a:cubicBezTo>
                  <a:cubicBezTo>
                    <a:pt x="232" y="1874"/>
                    <a:pt x="303" y="1803"/>
                    <a:pt x="303" y="1714"/>
                  </a:cubicBezTo>
                  <a:lnTo>
                    <a:pt x="303" y="1071"/>
                  </a:lnTo>
                  <a:lnTo>
                    <a:pt x="1053" y="1071"/>
                  </a:lnTo>
                  <a:lnTo>
                    <a:pt x="1053" y="1714"/>
                  </a:lnTo>
                  <a:cubicBezTo>
                    <a:pt x="1053" y="1785"/>
                    <a:pt x="1124" y="1857"/>
                    <a:pt x="1196" y="1874"/>
                  </a:cubicBezTo>
                  <a:cubicBezTo>
                    <a:pt x="1285" y="1874"/>
                    <a:pt x="1374" y="1803"/>
                    <a:pt x="1374" y="1714"/>
                  </a:cubicBezTo>
                  <a:lnTo>
                    <a:pt x="1374" y="161"/>
                  </a:lnTo>
                  <a:cubicBezTo>
                    <a:pt x="1374" y="90"/>
                    <a:pt x="1320" y="19"/>
                    <a:pt x="1231" y="1"/>
                  </a:cubicBezTo>
                  <a:cubicBezTo>
                    <a:pt x="1142" y="1"/>
                    <a:pt x="1053" y="72"/>
                    <a:pt x="1053" y="161"/>
                  </a:cubicBezTo>
                  <a:lnTo>
                    <a:pt x="1053" y="750"/>
                  </a:lnTo>
                  <a:lnTo>
                    <a:pt x="303" y="750"/>
                  </a:lnTo>
                  <a:lnTo>
                    <a:pt x="303" y="161"/>
                  </a:lnTo>
                  <a:cubicBezTo>
                    <a:pt x="303" y="90"/>
                    <a:pt x="250" y="19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974723" y="1838584"/>
              <a:ext cx="33894" cy="65292"/>
            </a:xfrm>
            <a:custGeom>
              <a:avLst/>
              <a:gdLst/>
              <a:ahLst/>
              <a:cxnLst/>
              <a:rect l="l" t="t" r="r" b="b"/>
              <a:pathLst>
                <a:path w="964" h="1857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lnTo>
                    <a:pt x="0" y="1696"/>
                  </a:lnTo>
                  <a:cubicBezTo>
                    <a:pt x="0" y="1785"/>
                    <a:pt x="72" y="1857"/>
                    <a:pt x="161" y="1857"/>
                  </a:cubicBezTo>
                  <a:lnTo>
                    <a:pt x="803" y="1857"/>
                  </a:lnTo>
                  <a:cubicBezTo>
                    <a:pt x="875" y="1857"/>
                    <a:pt x="946" y="1803"/>
                    <a:pt x="964" y="1732"/>
                  </a:cubicBezTo>
                  <a:cubicBezTo>
                    <a:pt x="964" y="1625"/>
                    <a:pt x="892" y="1553"/>
                    <a:pt x="803" y="1553"/>
                  </a:cubicBezTo>
                  <a:lnTo>
                    <a:pt x="321" y="1553"/>
                  </a:lnTo>
                  <a:lnTo>
                    <a:pt x="321" y="1089"/>
                  </a:lnTo>
                  <a:lnTo>
                    <a:pt x="750" y="1089"/>
                  </a:lnTo>
                  <a:cubicBezTo>
                    <a:pt x="839" y="1089"/>
                    <a:pt x="910" y="1036"/>
                    <a:pt x="910" y="947"/>
                  </a:cubicBezTo>
                  <a:cubicBezTo>
                    <a:pt x="928" y="857"/>
                    <a:pt x="857" y="768"/>
                    <a:pt x="750" y="768"/>
                  </a:cubicBezTo>
                  <a:lnTo>
                    <a:pt x="321" y="768"/>
                  </a:lnTo>
                  <a:lnTo>
                    <a:pt x="321" y="322"/>
                  </a:lnTo>
                  <a:lnTo>
                    <a:pt x="803" y="322"/>
                  </a:lnTo>
                  <a:cubicBezTo>
                    <a:pt x="875" y="322"/>
                    <a:pt x="946" y="251"/>
                    <a:pt x="964" y="179"/>
                  </a:cubicBezTo>
                  <a:cubicBezTo>
                    <a:pt x="964" y="90"/>
                    <a:pt x="892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921385" y="1838584"/>
              <a:ext cx="41454" cy="65925"/>
            </a:xfrm>
            <a:custGeom>
              <a:avLst/>
              <a:gdLst/>
              <a:ahLst/>
              <a:cxnLst/>
              <a:rect l="l" t="t" r="r" b="b"/>
              <a:pathLst>
                <a:path w="1179" h="1875" extrusionOk="0">
                  <a:moveTo>
                    <a:pt x="161" y="1"/>
                  </a:moveTo>
                  <a:cubicBezTo>
                    <a:pt x="72" y="1"/>
                    <a:pt x="1" y="90"/>
                    <a:pt x="1" y="179"/>
                  </a:cubicBezTo>
                  <a:cubicBezTo>
                    <a:pt x="18" y="251"/>
                    <a:pt x="90" y="322"/>
                    <a:pt x="161" y="322"/>
                  </a:cubicBezTo>
                  <a:lnTo>
                    <a:pt x="429" y="322"/>
                  </a:lnTo>
                  <a:lnTo>
                    <a:pt x="429" y="1714"/>
                  </a:lnTo>
                  <a:cubicBezTo>
                    <a:pt x="429" y="1785"/>
                    <a:pt x="482" y="1857"/>
                    <a:pt x="572" y="1874"/>
                  </a:cubicBezTo>
                  <a:cubicBezTo>
                    <a:pt x="661" y="1874"/>
                    <a:pt x="750" y="1803"/>
                    <a:pt x="750" y="1714"/>
                  </a:cubicBezTo>
                  <a:lnTo>
                    <a:pt x="750" y="322"/>
                  </a:lnTo>
                  <a:lnTo>
                    <a:pt x="1018" y="322"/>
                  </a:lnTo>
                  <a:cubicBezTo>
                    <a:pt x="1089" y="322"/>
                    <a:pt x="1160" y="251"/>
                    <a:pt x="1178" y="179"/>
                  </a:cubicBezTo>
                  <a:cubicBezTo>
                    <a:pt x="1178" y="90"/>
                    <a:pt x="1107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854265" y="1838584"/>
              <a:ext cx="65292" cy="65925"/>
            </a:xfrm>
            <a:custGeom>
              <a:avLst/>
              <a:gdLst/>
              <a:ahLst/>
              <a:cxnLst/>
              <a:rect l="l" t="t" r="r" b="b"/>
              <a:pathLst>
                <a:path w="1857" h="1875" extrusionOk="0">
                  <a:moveTo>
                    <a:pt x="928" y="322"/>
                  </a:moveTo>
                  <a:cubicBezTo>
                    <a:pt x="1267" y="322"/>
                    <a:pt x="1553" y="590"/>
                    <a:pt x="1553" y="929"/>
                  </a:cubicBezTo>
                  <a:cubicBezTo>
                    <a:pt x="1553" y="1286"/>
                    <a:pt x="1267" y="1553"/>
                    <a:pt x="928" y="1553"/>
                  </a:cubicBezTo>
                  <a:cubicBezTo>
                    <a:pt x="589" y="1553"/>
                    <a:pt x="304" y="1286"/>
                    <a:pt x="304" y="929"/>
                  </a:cubicBezTo>
                  <a:cubicBezTo>
                    <a:pt x="304" y="590"/>
                    <a:pt x="589" y="322"/>
                    <a:pt x="928" y="322"/>
                  </a:cubicBezTo>
                  <a:close/>
                  <a:moveTo>
                    <a:pt x="928" y="1"/>
                  </a:moveTo>
                  <a:cubicBezTo>
                    <a:pt x="411" y="1"/>
                    <a:pt x="0" y="429"/>
                    <a:pt x="0" y="929"/>
                  </a:cubicBezTo>
                  <a:cubicBezTo>
                    <a:pt x="0" y="1446"/>
                    <a:pt x="411" y="1874"/>
                    <a:pt x="928" y="1874"/>
                  </a:cubicBezTo>
                  <a:cubicBezTo>
                    <a:pt x="1446" y="1874"/>
                    <a:pt x="1856" y="1446"/>
                    <a:pt x="1856" y="929"/>
                  </a:cubicBezTo>
                  <a:cubicBezTo>
                    <a:pt x="1856" y="429"/>
                    <a:pt x="1446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844244" y="1776492"/>
              <a:ext cx="46446" cy="44020"/>
            </a:xfrm>
            <a:custGeom>
              <a:avLst/>
              <a:gdLst/>
              <a:ahLst/>
              <a:cxnLst/>
              <a:rect l="l" t="t" r="r" b="b"/>
              <a:pathLst>
                <a:path w="1321" h="1252" extrusionOk="0">
                  <a:moveTo>
                    <a:pt x="660" y="357"/>
                  </a:moveTo>
                  <a:lnTo>
                    <a:pt x="678" y="411"/>
                  </a:lnTo>
                  <a:cubicBezTo>
                    <a:pt x="732" y="500"/>
                    <a:pt x="803" y="554"/>
                    <a:pt x="892" y="554"/>
                  </a:cubicBezTo>
                  <a:lnTo>
                    <a:pt x="946" y="571"/>
                  </a:lnTo>
                  <a:lnTo>
                    <a:pt x="910" y="607"/>
                  </a:lnTo>
                  <a:cubicBezTo>
                    <a:pt x="839" y="678"/>
                    <a:pt x="803" y="768"/>
                    <a:pt x="821" y="857"/>
                  </a:cubicBezTo>
                  <a:lnTo>
                    <a:pt x="839" y="910"/>
                  </a:lnTo>
                  <a:lnTo>
                    <a:pt x="785" y="875"/>
                  </a:lnTo>
                  <a:cubicBezTo>
                    <a:pt x="749" y="857"/>
                    <a:pt x="705" y="848"/>
                    <a:pt x="660" y="848"/>
                  </a:cubicBezTo>
                  <a:cubicBezTo>
                    <a:pt x="616" y="848"/>
                    <a:pt x="571" y="857"/>
                    <a:pt x="535" y="875"/>
                  </a:cubicBezTo>
                  <a:lnTo>
                    <a:pt x="482" y="910"/>
                  </a:lnTo>
                  <a:lnTo>
                    <a:pt x="482" y="910"/>
                  </a:lnTo>
                  <a:lnTo>
                    <a:pt x="500" y="857"/>
                  </a:lnTo>
                  <a:cubicBezTo>
                    <a:pt x="500" y="768"/>
                    <a:pt x="482" y="678"/>
                    <a:pt x="410" y="607"/>
                  </a:cubicBezTo>
                  <a:lnTo>
                    <a:pt x="375" y="571"/>
                  </a:lnTo>
                  <a:lnTo>
                    <a:pt x="428" y="554"/>
                  </a:lnTo>
                  <a:cubicBezTo>
                    <a:pt x="517" y="554"/>
                    <a:pt x="589" y="500"/>
                    <a:pt x="642" y="411"/>
                  </a:cubicBezTo>
                  <a:lnTo>
                    <a:pt x="660" y="357"/>
                  </a:lnTo>
                  <a:close/>
                  <a:moveTo>
                    <a:pt x="660" y="0"/>
                  </a:moveTo>
                  <a:cubicBezTo>
                    <a:pt x="553" y="0"/>
                    <a:pt x="464" y="54"/>
                    <a:pt x="410" y="143"/>
                  </a:cubicBezTo>
                  <a:lnTo>
                    <a:pt x="357" y="250"/>
                  </a:lnTo>
                  <a:lnTo>
                    <a:pt x="250" y="268"/>
                  </a:lnTo>
                  <a:cubicBezTo>
                    <a:pt x="143" y="286"/>
                    <a:pt x="54" y="357"/>
                    <a:pt x="18" y="464"/>
                  </a:cubicBezTo>
                  <a:cubicBezTo>
                    <a:pt x="0" y="554"/>
                    <a:pt x="18" y="661"/>
                    <a:pt x="89" y="732"/>
                  </a:cubicBezTo>
                  <a:lnTo>
                    <a:pt x="178" y="821"/>
                  </a:lnTo>
                  <a:lnTo>
                    <a:pt x="161" y="928"/>
                  </a:lnTo>
                  <a:cubicBezTo>
                    <a:pt x="143" y="1035"/>
                    <a:pt x="178" y="1142"/>
                    <a:pt x="268" y="1196"/>
                  </a:cubicBezTo>
                  <a:cubicBezTo>
                    <a:pt x="321" y="1232"/>
                    <a:pt x="375" y="1249"/>
                    <a:pt x="428" y="1249"/>
                  </a:cubicBezTo>
                  <a:cubicBezTo>
                    <a:pt x="464" y="1249"/>
                    <a:pt x="517" y="1249"/>
                    <a:pt x="553" y="1214"/>
                  </a:cubicBezTo>
                  <a:lnTo>
                    <a:pt x="660" y="1160"/>
                  </a:lnTo>
                  <a:lnTo>
                    <a:pt x="767" y="1214"/>
                  </a:lnTo>
                  <a:cubicBezTo>
                    <a:pt x="809" y="1239"/>
                    <a:pt x="854" y="1252"/>
                    <a:pt x="899" y="1252"/>
                  </a:cubicBezTo>
                  <a:cubicBezTo>
                    <a:pt x="952" y="1252"/>
                    <a:pt x="1005" y="1234"/>
                    <a:pt x="1053" y="1196"/>
                  </a:cubicBezTo>
                  <a:cubicBezTo>
                    <a:pt x="1142" y="1142"/>
                    <a:pt x="1178" y="1035"/>
                    <a:pt x="1160" y="928"/>
                  </a:cubicBezTo>
                  <a:lnTo>
                    <a:pt x="1142" y="821"/>
                  </a:lnTo>
                  <a:lnTo>
                    <a:pt x="1231" y="732"/>
                  </a:lnTo>
                  <a:cubicBezTo>
                    <a:pt x="1303" y="661"/>
                    <a:pt x="1320" y="554"/>
                    <a:pt x="1285" y="464"/>
                  </a:cubicBezTo>
                  <a:cubicBezTo>
                    <a:pt x="1267" y="357"/>
                    <a:pt x="1178" y="286"/>
                    <a:pt x="1071" y="268"/>
                  </a:cubicBezTo>
                  <a:lnTo>
                    <a:pt x="964" y="250"/>
                  </a:lnTo>
                  <a:lnTo>
                    <a:pt x="910" y="143"/>
                  </a:lnTo>
                  <a:cubicBezTo>
                    <a:pt x="856" y="54"/>
                    <a:pt x="767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897547" y="1776492"/>
              <a:ext cx="47079" cy="44020"/>
            </a:xfrm>
            <a:custGeom>
              <a:avLst/>
              <a:gdLst/>
              <a:ahLst/>
              <a:cxnLst/>
              <a:rect l="l" t="t" r="r" b="b"/>
              <a:pathLst>
                <a:path w="1339" h="1252" extrusionOk="0">
                  <a:moveTo>
                    <a:pt x="661" y="357"/>
                  </a:moveTo>
                  <a:lnTo>
                    <a:pt x="696" y="411"/>
                  </a:lnTo>
                  <a:cubicBezTo>
                    <a:pt x="732" y="500"/>
                    <a:pt x="804" y="554"/>
                    <a:pt x="893" y="554"/>
                  </a:cubicBezTo>
                  <a:lnTo>
                    <a:pt x="946" y="571"/>
                  </a:lnTo>
                  <a:lnTo>
                    <a:pt x="911" y="607"/>
                  </a:lnTo>
                  <a:cubicBezTo>
                    <a:pt x="857" y="678"/>
                    <a:pt x="821" y="768"/>
                    <a:pt x="839" y="857"/>
                  </a:cubicBezTo>
                  <a:lnTo>
                    <a:pt x="839" y="910"/>
                  </a:lnTo>
                  <a:lnTo>
                    <a:pt x="804" y="875"/>
                  </a:lnTo>
                  <a:cubicBezTo>
                    <a:pt x="759" y="857"/>
                    <a:pt x="714" y="848"/>
                    <a:pt x="670" y="848"/>
                  </a:cubicBezTo>
                  <a:cubicBezTo>
                    <a:pt x="625" y="848"/>
                    <a:pt x="581" y="857"/>
                    <a:pt x="536" y="875"/>
                  </a:cubicBezTo>
                  <a:lnTo>
                    <a:pt x="482" y="910"/>
                  </a:lnTo>
                  <a:lnTo>
                    <a:pt x="500" y="857"/>
                  </a:lnTo>
                  <a:cubicBezTo>
                    <a:pt x="518" y="768"/>
                    <a:pt x="482" y="678"/>
                    <a:pt x="429" y="607"/>
                  </a:cubicBezTo>
                  <a:lnTo>
                    <a:pt x="375" y="571"/>
                  </a:lnTo>
                  <a:lnTo>
                    <a:pt x="447" y="554"/>
                  </a:lnTo>
                  <a:cubicBezTo>
                    <a:pt x="518" y="554"/>
                    <a:pt x="607" y="500"/>
                    <a:pt x="643" y="411"/>
                  </a:cubicBezTo>
                  <a:lnTo>
                    <a:pt x="661" y="357"/>
                  </a:lnTo>
                  <a:close/>
                  <a:moveTo>
                    <a:pt x="661" y="0"/>
                  </a:moveTo>
                  <a:cubicBezTo>
                    <a:pt x="572" y="0"/>
                    <a:pt x="465" y="54"/>
                    <a:pt x="429" y="143"/>
                  </a:cubicBezTo>
                  <a:lnTo>
                    <a:pt x="375" y="250"/>
                  </a:lnTo>
                  <a:lnTo>
                    <a:pt x="250" y="268"/>
                  </a:lnTo>
                  <a:cubicBezTo>
                    <a:pt x="161" y="286"/>
                    <a:pt x="72" y="357"/>
                    <a:pt x="36" y="464"/>
                  </a:cubicBezTo>
                  <a:cubicBezTo>
                    <a:pt x="1" y="554"/>
                    <a:pt x="36" y="661"/>
                    <a:pt x="108" y="732"/>
                  </a:cubicBezTo>
                  <a:lnTo>
                    <a:pt x="197" y="821"/>
                  </a:lnTo>
                  <a:lnTo>
                    <a:pt x="161" y="928"/>
                  </a:lnTo>
                  <a:cubicBezTo>
                    <a:pt x="143" y="1035"/>
                    <a:pt x="197" y="1142"/>
                    <a:pt x="286" y="1196"/>
                  </a:cubicBezTo>
                  <a:cubicBezTo>
                    <a:pt x="322" y="1232"/>
                    <a:pt x="375" y="1249"/>
                    <a:pt x="429" y="1249"/>
                  </a:cubicBezTo>
                  <a:cubicBezTo>
                    <a:pt x="482" y="1249"/>
                    <a:pt x="518" y="1249"/>
                    <a:pt x="572" y="1214"/>
                  </a:cubicBezTo>
                  <a:lnTo>
                    <a:pt x="661" y="1160"/>
                  </a:lnTo>
                  <a:lnTo>
                    <a:pt x="768" y="1214"/>
                  </a:lnTo>
                  <a:cubicBezTo>
                    <a:pt x="809" y="1239"/>
                    <a:pt x="858" y="1252"/>
                    <a:pt x="906" y="1252"/>
                  </a:cubicBezTo>
                  <a:cubicBezTo>
                    <a:pt x="961" y="1252"/>
                    <a:pt x="1015" y="1234"/>
                    <a:pt x="1053" y="1196"/>
                  </a:cubicBezTo>
                  <a:cubicBezTo>
                    <a:pt x="1143" y="1142"/>
                    <a:pt x="1178" y="1035"/>
                    <a:pt x="1160" y="928"/>
                  </a:cubicBezTo>
                  <a:lnTo>
                    <a:pt x="1143" y="821"/>
                  </a:lnTo>
                  <a:lnTo>
                    <a:pt x="1232" y="732"/>
                  </a:lnTo>
                  <a:cubicBezTo>
                    <a:pt x="1303" y="661"/>
                    <a:pt x="1339" y="554"/>
                    <a:pt x="1303" y="464"/>
                  </a:cubicBezTo>
                  <a:cubicBezTo>
                    <a:pt x="1267" y="357"/>
                    <a:pt x="1178" y="286"/>
                    <a:pt x="1089" y="268"/>
                  </a:cubicBezTo>
                  <a:lnTo>
                    <a:pt x="964" y="250"/>
                  </a:lnTo>
                  <a:lnTo>
                    <a:pt x="911" y="143"/>
                  </a:lnTo>
                  <a:cubicBezTo>
                    <a:pt x="875" y="54"/>
                    <a:pt x="768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951517" y="1776492"/>
              <a:ext cx="46446" cy="44020"/>
            </a:xfrm>
            <a:custGeom>
              <a:avLst/>
              <a:gdLst/>
              <a:ahLst/>
              <a:cxnLst/>
              <a:rect l="l" t="t" r="r" b="b"/>
              <a:pathLst>
                <a:path w="1321" h="1252" extrusionOk="0">
                  <a:moveTo>
                    <a:pt x="660" y="357"/>
                  </a:moveTo>
                  <a:lnTo>
                    <a:pt x="678" y="411"/>
                  </a:lnTo>
                  <a:cubicBezTo>
                    <a:pt x="732" y="500"/>
                    <a:pt x="803" y="554"/>
                    <a:pt x="892" y="554"/>
                  </a:cubicBezTo>
                  <a:lnTo>
                    <a:pt x="946" y="571"/>
                  </a:lnTo>
                  <a:lnTo>
                    <a:pt x="910" y="607"/>
                  </a:lnTo>
                  <a:cubicBezTo>
                    <a:pt x="839" y="678"/>
                    <a:pt x="803" y="768"/>
                    <a:pt x="821" y="857"/>
                  </a:cubicBezTo>
                  <a:lnTo>
                    <a:pt x="839" y="910"/>
                  </a:lnTo>
                  <a:lnTo>
                    <a:pt x="839" y="910"/>
                  </a:lnTo>
                  <a:lnTo>
                    <a:pt x="785" y="875"/>
                  </a:lnTo>
                  <a:cubicBezTo>
                    <a:pt x="749" y="857"/>
                    <a:pt x="705" y="848"/>
                    <a:pt x="660" y="848"/>
                  </a:cubicBezTo>
                  <a:cubicBezTo>
                    <a:pt x="616" y="848"/>
                    <a:pt x="571" y="857"/>
                    <a:pt x="535" y="875"/>
                  </a:cubicBezTo>
                  <a:lnTo>
                    <a:pt x="482" y="910"/>
                  </a:lnTo>
                  <a:lnTo>
                    <a:pt x="482" y="910"/>
                  </a:lnTo>
                  <a:lnTo>
                    <a:pt x="500" y="857"/>
                  </a:lnTo>
                  <a:cubicBezTo>
                    <a:pt x="500" y="768"/>
                    <a:pt x="482" y="678"/>
                    <a:pt x="410" y="607"/>
                  </a:cubicBezTo>
                  <a:lnTo>
                    <a:pt x="375" y="571"/>
                  </a:lnTo>
                  <a:lnTo>
                    <a:pt x="428" y="554"/>
                  </a:lnTo>
                  <a:cubicBezTo>
                    <a:pt x="518" y="554"/>
                    <a:pt x="589" y="500"/>
                    <a:pt x="642" y="411"/>
                  </a:cubicBezTo>
                  <a:lnTo>
                    <a:pt x="660" y="357"/>
                  </a:lnTo>
                  <a:close/>
                  <a:moveTo>
                    <a:pt x="660" y="0"/>
                  </a:moveTo>
                  <a:cubicBezTo>
                    <a:pt x="553" y="0"/>
                    <a:pt x="464" y="54"/>
                    <a:pt x="410" y="143"/>
                  </a:cubicBezTo>
                  <a:lnTo>
                    <a:pt x="357" y="250"/>
                  </a:lnTo>
                  <a:lnTo>
                    <a:pt x="250" y="268"/>
                  </a:lnTo>
                  <a:cubicBezTo>
                    <a:pt x="143" y="286"/>
                    <a:pt x="54" y="357"/>
                    <a:pt x="18" y="464"/>
                  </a:cubicBezTo>
                  <a:cubicBezTo>
                    <a:pt x="0" y="554"/>
                    <a:pt x="18" y="661"/>
                    <a:pt x="89" y="732"/>
                  </a:cubicBezTo>
                  <a:lnTo>
                    <a:pt x="179" y="821"/>
                  </a:lnTo>
                  <a:lnTo>
                    <a:pt x="161" y="928"/>
                  </a:lnTo>
                  <a:cubicBezTo>
                    <a:pt x="143" y="1035"/>
                    <a:pt x="179" y="1142"/>
                    <a:pt x="268" y="1196"/>
                  </a:cubicBezTo>
                  <a:cubicBezTo>
                    <a:pt x="321" y="1232"/>
                    <a:pt x="375" y="1249"/>
                    <a:pt x="428" y="1249"/>
                  </a:cubicBezTo>
                  <a:cubicBezTo>
                    <a:pt x="464" y="1249"/>
                    <a:pt x="518" y="1249"/>
                    <a:pt x="553" y="1214"/>
                  </a:cubicBezTo>
                  <a:lnTo>
                    <a:pt x="660" y="1160"/>
                  </a:lnTo>
                  <a:lnTo>
                    <a:pt x="767" y="1214"/>
                  </a:lnTo>
                  <a:cubicBezTo>
                    <a:pt x="809" y="1239"/>
                    <a:pt x="854" y="1252"/>
                    <a:pt x="900" y="1252"/>
                  </a:cubicBezTo>
                  <a:cubicBezTo>
                    <a:pt x="952" y="1252"/>
                    <a:pt x="1005" y="1234"/>
                    <a:pt x="1053" y="1196"/>
                  </a:cubicBezTo>
                  <a:cubicBezTo>
                    <a:pt x="1142" y="1142"/>
                    <a:pt x="1178" y="1035"/>
                    <a:pt x="1160" y="928"/>
                  </a:cubicBezTo>
                  <a:lnTo>
                    <a:pt x="1142" y="821"/>
                  </a:lnTo>
                  <a:lnTo>
                    <a:pt x="1231" y="732"/>
                  </a:lnTo>
                  <a:cubicBezTo>
                    <a:pt x="1303" y="661"/>
                    <a:pt x="1320" y="554"/>
                    <a:pt x="1285" y="464"/>
                  </a:cubicBezTo>
                  <a:cubicBezTo>
                    <a:pt x="1267" y="357"/>
                    <a:pt x="1178" y="286"/>
                    <a:pt x="1071" y="268"/>
                  </a:cubicBezTo>
                  <a:lnTo>
                    <a:pt x="964" y="250"/>
                  </a:lnTo>
                  <a:lnTo>
                    <a:pt x="910" y="143"/>
                  </a:lnTo>
                  <a:cubicBezTo>
                    <a:pt x="857" y="54"/>
                    <a:pt x="767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046871" y="1802229"/>
              <a:ext cx="12587" cy="10689"/>
            </a:xfrm>
            <a:custGeom>
              <a:avLst/>
              <a:gdLst/>
              <a:ahLst/>
              <a:cxnLst/>
              <a:rect l="l" t="t" r="r" b="b"/>
              <a:pathLst>
                <a:path w="358" h="304" extrusionOk="0">
                  <a:moveTo>
                    <a:pt x="161" y="0"/>
                  </a:moveTo>
                  <a:cubicBezTo>
                    <a:pt x="89" y="0"/>
                    <a:pt x="18" y="54"/>
                    <a:pt x="0" y="125"/>
                  </a:cubicBezTo>
                  <a:cubicBezTo>
                    <a:pt x="0" y="232"/>
                    <a:pt x="72" y="303"/>
                    <a:pt x="161" y="303"/>
                  </a:cubicBezTo>
                  <a:lnTo>
                    <a:pt x="196" y="303"/>
                  </a:lnTo>
                  <a:cubicBezTo>
                    <a:pt x="268" y="303"/>
                    <a:pt x="339" y="250"/>
                    <a:pt x="357" y="178"/>
                  </a:cubicBezTo>
                  <a:cubicBezTo>
                    <a:pt x="357" y="71"/>
                    <a:pt x="286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046871" y="1929578"/>
              <a:ext cx="12587" cy="11322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1" y="0"/>
                  </a:moveTo>
                  <a:cubicBezTo>
                    <a:pt x="89" y="0"/>
                    <a:pt x="18" y="54"/>
                    <a:pt x="0" y="143"/>
                  </a:cubicBezTo>
                  <a:cubicBezTo>
                    <a:pt x="0" y="232"/>
                    <a:pt x="72" y="321"/>
                    <a:pt x="161" y="321"/>
                  </a:cubicBezTo>
                  <a:lnTo>
                    <a:pt x="196" y="321"/>
                  </a:lnTo>
                  <a:cubicBezTo>
                    <a:pt x="268" y="321"/>
                    <a:pt x="339" y="250"/>
                    <a:pt x="357" y="179"/>
                  </a:cubicBezTo>
                  <a:cubicBezTo>
                    <a:pt x="357" y="89"/>
                    <a:pt x="286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782116" y="1802229"/>
              <a:ext cx="13220" cy="10689"/>
            </a:xfrm>
            <a:custGeom>
              <a:avLst/>
              <a:gdLst/>
              <a:ahLst/>
              <a:cxnLst/>
              <a:rect l="l" t="t" r="r" b="b"/>
              <a:pathLst>
                <a:path w="376" h="304" extrusionOk="0">
                  <a:moveTo>
                    <a:pt x="179" y="0"/>
                  </a:moveTo>
                  <a:cubicBezTo>
                    <a:pt x="108" y="0"/>
                    <a:pt x="36" y="54"/>
                    <a:pt x="18" y="125"/>
                  </a:cubicBezTo>
                  <a:cubicBezTo>
                    <a:pt x="1" y="232"/>
                    <a:pt x="90" y="303"/>
                    <a:pt x="179" y="303"/>
                  </a:cubicBezTo>
                  <a:lnTo>
                    <a:pt x="215" y="303"/>
                  </a:lnTo>
                  <a:cubicBezTo>
                    <a:pt x="286" y="303"/>
                    <a:pt x="357" y="250"/>
                    <a:pt x="375" y="178"/>
                  </a:cubicBezTo>
                  <a:cubicBezTo>
                    <a:pt x="375" y="71"/>
                    <a:pt x="30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782116" y="1929578"/>
              <a:ext cx="13220" cy="11322"/>
            </a:xfrm>
            <a:custGeom>
              <a:avLst/>
              <a:gdLst/>
              <a:ahLst/>
              <a:cxnLst/>
              <a:rect l="l" t="t" r="r" b="b"/>
              <a:pathLst>
                <a:path w="376" h="322" extrusionOk="0">
                  <a:moveTo>
                    <a:pt x="179" y="0"/>
                  </a:moveTo>
                  <a:cubicBezTo>
                    <a:pt x="108" y="0"/>
                    <a:pt x="36" y="54"/>
                    <a:pt x="18" y="143"/>
                  </a:cubicBezTo>
                  <a:cubicBezTo>
                    <a:pt x="1" y="232"/>
                    <a:pt x="90" y="321"/>
                    <a:pt x="179" y="321"/>
                  </a:cubicBezTo>
                  <a:lnTo>
                    <a:pt x="215" y="321"/>
                  </a:lnTo>
                  <a:cubicBezTo>
                    <a:pt x="286" y="321"/>
                    <a:pt x="357" y="268"/>
                    <a:pt x="375" y="179"/>
                  </a:cubicBezTo>
                  <a:cubicBezTo>
                    <a:pt x="375" y="89"/>
                    <a:pt x="30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863688" y="1923918"/>
              <a:ext cx="114833" cy="38922"/>
            </a:xfrm>
            <a:custGeom>
              <a:avLst/>
              <a:gdLst/>
              <a:ahLst/>
              <a:cxnLst/>
              <a:rect l="l" t="t" r="r" b="b"/>
              <a:pathLst>
                <a:path w="3266" h="1107" extrusionOk="0">
                  <a:moveTo>
                    <a:pt x="303" y="0"/>
                  </a:moveTo>
                  <a:cubicBezTo>
                    <a:pt x="143" y="0"/>
                    <a:pt x="0" y="125"/>
                    <a:pt x="0" y="286"/>
                  </a:cubicBezTo>
                  <a:lnTo>
                    <a:pt x="0" y="946"/>
                  </a:lnTo>
                  <a:cubicBezTo>
                    <a:pt x="0" y="1035"/>
                    <a:pt x="71" y="1107"/>
                    <a:pt x="179" y="1107"/>
                  </a:cubicBezTo>
                  <a:lnTo>
                    <a:pt x="1517" y="1107"/>
                  </a:lnTo>
                  <a:cubicBezTo>
                    <a:pt x="1552" y="1107"/>
                    <a:pt x="1570" y="1089"/>
                    <a:pt x="1588" y="1071"/>
                  </a:cubicBezTo>
                  <a:cubicBezTo>
                    <a:pt x="1695" y="946"/>
                    <a:pt x="1606" y="786"/>
                    <a:pt x="1481" y="786"/>
                  </a:cubicBezTo>
                  <a:lnTo>
                    <a:pt x="321" y="786"/>
                  </a:lnTo>
                  <a:lnTo>
                    <a:pt x="321" y="304"/>
                  </a:lnTo>
                  <a:lnTo>
                    <a:pt x="2944" y="304"/>
                  </a:lnTo>
                  <a:lnTo>
                    <a:pt x="2944" y="786"/>
                  </a:lnTo>
                  <a:lnTo>
                    <a:pt x="2123" y="786"/>
                  </a:lnTo>
                  <a:cubicBezTo>
                    <a:pt x="2034" y="786"/>
                    <a:pt x="1963" y="839"/>
                    <a:pt x="1963" y="928"/>
                  </a:cubicBezTo>
                  <a:cubicBezTo>
                    <a:pt x="1945" y="1018"/>
                    <a:pt x="2016" y="1107"/>
                    <a:pt x="2123" y="1107"/>
                  </a:cubicBezTo>
                  <a:lnTo>
                    <a:pt x="2980" y="1107"/>
                  </a:lnTo>
                  <a:cubicBezTo>
                    <a:pt x="3140" y="1107"/>
                    <a:pt x="3265" y="982"/>
                    <a:pt x="3265" y="821"/>
                  </a:cubicBezTo>
                  <a:lnTo>
                    <a:pt x="3265" y="286"/>
                  </a:lnTo>
                  <a:cubicBezTo>
                    <a:pt x="3265" y="125"/>
                    <a:pt x="3140" y="0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714996" y="1738835"/>
              <a:ext cx="375825" cy="264790"/>
            </a:xfrm>
            <a:custGeom>
              <a:avLst/>
              <a:gdLst/>
              <a:ahLst/>
              <a:cxnLst/>
              <a:rect l="l" t="t" r="r" b="b"/>
              <a:pathLst>
                <a:path w="10689" h="7531" extrusionOk="0">
                  <a:moveTo>
                    <a:pt x="1035" y="2499"/>
                  </a:moveTo>
                  <a:lnTo>
                    <a:pt x="1035" y="5318"/>
                  </a:lnTo>
                  <a:lnTo>
                    <a:pt x="304" y="5318"/>
                  </a:lnTo>
                  <a:lnTo>
                    <a:pt x="304" y="2499"/>
                  </a:lnTo>
                  <a:close/>
                  <a:moveTo>
                    <a:pt x="5871" y="1"/>
                  </a:moveTo>
                  <a:cubicBezTo>
                    <a:pt x="5425" y="1"/>
                    <a:pt x="5014" y="54"/>
                    <a:pt x="4622" y="162"/>
                  </a:cubicBezTo>
                  <a:cubicBezTo>
                    <a:pt x="4550" y="179"/>
                    <a:pt x="4515" y="233"/>
                    <a:pt x="4515" y="304"/>
                  </a:cubicBezTo>
                  <a:cubicBezTo>
                    <a:pt x="4499" y="395"/>
                    <a:pt x="4574" y="473"/>
                    <a:pt x="4662" y="473"/>
                  </a:cubicBezTo>
                  <a:cubicBezTo>
                    <a:pt x="4678" y="473"/>
                    <a:pt x="4695" y="470"/>
                    <a:pt x="4711" y="465"/>
                  </a:cubicBezTo>
                  <a:cubicBezTo>
                    <a:pt x="5068" y="376"/>
                    <a:pt x="5460" y="322"/>
                    <a:pt x="5871" y="322"/>
                  </a:cubicBezTo>
                  <a:cubicBezTo>
                    <a:pt x="6870" y="322"/>
                    <a:pt x="7798" y="625"/>
                    <a:pt x="8244" y="1107"/>
                  </a:cubicBezTo>
                  <a:cubicBezTo>
                    <a:pt x="8458" y="1357"/>
                    <a:pt x="8761" y="1482"/>
                    <a:pt x="9082" y="1482"/>
                  </a:cubicBezTo>
                  <a:lnTo>
                    <a:pt x="10206" y="1482"/>
                  </a:lnTo>
                  <a:cubicBezTo>
                    <a:pt x="10296" y="1482"/>
                    <a:pt x="10367" y="1535"/>
                    <a:pt x="10367" y="1607"/>
                  </a:cubicBezTo>
                  <a:lnTo>
                    <a:pt x="10367" y="5925"/>
                  </a:lnTo>
                  <a:cubicBezTo>
                    <a:pt x="10367" y="5996"/>
                    <a:pt x="10296" y="6050"/>
                    <a:pt x="10206" y="6050"/>
                  </a:cubicBezTo>
                  <a:lnTo>
                    <a:pt x="9082" y="6050"/>
                  </a:lnTo>
                  <a:cubicBezTo>
                    <a:pt x="8761" y="6050"/>
                    <a:pt x="8440" y="6192"/>
                    <a:pt x="8226" y="6424"/>
                  </a:cubicBezTo>
                  <a:cubicBezTo>
                    <a:pt x="7798" y="6906"/>
                    <a:pt x="6870" y="7227"/>
                    <a:pt x="5871" y="7227"/>
                  </a:cubicBezTo>
                  <a:cubicBezTo>
                    <a:pt x="4871" y="7227"/>
                    <a:pt x="3926" y="6906"/>
                    <a:pt x="3498" y="6424"/>
                  </a:cubicBezTo>
                  <a:cubicBezTo>
                    <a:pt x="3283" y="6192"/>
                    <a:pt x="2962" y="6050"/>
                    <a:pt x="2641" y="6050"/>
                  </a:cubicBezTo>
                  <a:lnTo>
                    <a:pt x="1517" y="6050"/>
                  </a:lnTo>
                  <a:cubicBezTo>
                    <a:pt x="1428" y="6050"/>
                    <a:pt x="1356" y="5996"/>
                    <a:pt x="1356" y="5925"/>
                  </a:cubicBezTo>
                  <a:lnTo>
                    <a:pt x="1356" y="1607"/>
                  </a:lnTo>
                  <a:cubicBezTo>
                    <a:pt x="1356" y="1535"/>
                    <a:pt x="1428" y="1482"/>
                    <a:pt x="1517" y="1482"/>
                  </a:cubicBezTo>
                  <a:lnTo>
                    <a:pt x="2641" y="1482"/>
                  </a:lnTo>
                  <a:cubicBezTo>
                    <a:pt x="2962" y="1482"/>
                    <a:pt x="3283" y="1357"/>
                    <a:pt x="3498" y="1107"/>
                  </a:cubicBezTo>
                  <a:cubicBezTo>
                    <a:pt x="3640" y="947"/>
                    <a:pt x="3854" y="804"/>
                    <a:pt x="4122" y="679"/>
                  </a:cubicBezTo>
                  <a:cubicBezTo>
                    <a:pt x="4193" y="643"/>
                    <a:pt x="4229" y="554"/>
                    <a:pt x="4211" y="483"/>
                  </a:cubicBezTo>
                  <a:cubicBezTo>
                    <a:pt x="4185" y="418"/>
                    <a:pt x="4131" y="372"/>
                    <a:pt x="4070" y="372"/>
                  </a:cubicBezTo>
                  <a:cubicBezTo>
                    <a:pt x="4046" y="372"/>
                    <a:pt x="4022" y="379"/>
                    <a:pt x="3997" y="393"/>
                  </a:cubicBezTo>
                  <a:cubicBezTo>
                    <a:pt x="3694" y="536"/>
                    <a:pt x="3444" y="697"/>
                    <a:pt x="3266" y="911"/>
                  </a:cubicBezTo>
                  <a:cubicBezTo>
                    <a:pt x="3105" y="1071"/>
                    <a:pt x="2873" y="1179"/>
                    <a:pt x="2641" y="1179"/>
                  </a:cubicBezTo>
                  <a:lnTo>
                    <a:pt x="1517" y="1179"/>
                  </a:lnTo>
                  <a:cubicBezTo>
                    <a:pt x="1249" y="1179"/>
                    <a:pt x="1035" y="1375"/>
                    <a:pt x="1035" y="1607"/>
                  </a:cubicBezTo>
                  <a:lnTo>
                    <a:pt x="1035" y="2178"/>
                  </a:lnTo>
                  <a:lnTo>
                    <a:pt x="304" y="2178"/>
                  </a:lnTo>
                  <a:lnTo>
                    <a:pt x="304" y="554"/>
                  </a:lnTo>
                  <a:cubicBezTo>
                    <a:pt x="304" y="483"/>
                    <a:pt x="268" y="411"/>
                    <a:pt x="197" y="393"/>
                  </a:cubicBezTo>
                  <a:cubicBezTo>
                    <a:pt x="186" y="392"/>
                    <a:pt x="175" y="391"/>
                    <a:pt x="164" y="391"/>
                  </a:cubicBezTo>
                  <a:cubicBezTo>
                    <a:pt x="72" y="391"/>
                    <a:pt x="0" y="458"/>
                    <a:pt x="0" y="554"/>
                  </a:cubicBezTo>
                  <a:lnTo>
                    <a:pt x="0" y="7263"/>
                  </a:lnTo>
                  <a:cubicBezTo>
                    <a:pt x="0" y="7334"/>
                    <a:pt x="54" y="7406"/>
                    <a:pt x="125" y="7406"/>
                  </a:cubicBezTo>
                  <a:cubicBezTo>
                    <a:pt x="139" y="7411"/>
                    <a:pt x="153" y="7414"/>
                    <a:pt x="166" y="7414"/>
                  </a:cubicBezTo>
                  <a:cubicBezTo>
                    <a:pt x="240" y="7414"/>
                    <a:pt x="304" y="7338"/>
                    <a:pt x="304" y="7263"/>
                  </a:cubicBezTo>
                  <a:lnTo>
                    <a:pt x="304" y="5639"/>
                  </a:lnTo>
                  <a:lnTo>
                    <a:pt x="1035" y="5639"/>
                  </a:lnTo>
                  <a:lnTo>
                    <a:pt x="1035" y="5925"/>
                  </a:lnTo>
                  <a:cubicBezTo>
                    <a:pt x="1035" y="6174"/>
                    <a:pt x="1249" y="6371"/>
                    <a:pt x="1517" y="6371"/>
                  </a:cubicBezTo>
                  <a:lnTo>
                    <a:pt x="2641" y="6371"/>
                  </a:lnTo>
                  <a:cubicBezTo>
                    <a:pt x="2891" y="6371"/>
                    <a:pt x="3105" y="6460"/>
                    <a:pt x="3266" y="6638"/>
                  </a:cubicBezTo>
                  <a:cubicBezTo>
                    <a:pt x="3765" y="7191"/>
                    <a:pt x="4764" y="7531"/>
                    <a:pt x="5871" y="7531"/>
                  </a:cubicBezTo>
                  <a:cubicBezTo>
                    <a:pt x="6959" y="7531"/>
                    <a:pt x="7958" y="7191"/>
                    <a:pt x="8458" y="6638"/>
                  </a:cubicBezTo>
                  <a:cubicBezTo>
                    <a:pt x="8618" y="6460"/>
                    <a:pt x="8850" y="6371"/>
                    <a:pt x="9082" y="6371"/>
                  </a:cubicBezTo>
                  <a:lnTo>
                    <a:pt x="10206" y="6371"/>
                  </a:lnTo>
                  <a:cubicBezTo>
                    <a:pt x="10474" y="6371"/>
                    <a:pt x="10688" y="6174"/>
                    <a:pt x="10688" y="5925"/>
                  </a:cubicBezTo>
                  <a:lnTo>
                    <a:pt x="10688" y="1607"/>
                  </a:lnTo>
                  <a:cubicBezTo>
                    <a:pt x="10688" y="1375"/>
                    <a:pt x="10474" y="1179"/>
                    <a:pt x="10206" y="1179"/>
                  </a:cubicBezTo>
                  <a:lnTo>
                    <a:pt x="9082" y="1179"/>
                  </a:lnTo>
                  <a:cubicBezTo>
                    <a:pt x="8850" y="1179"/>
                    <a:pt x="8618" y="1071"/>
                    <a:pt x="8458" y="911"/>
                  </a:cubicBezTo>
                  <a:cubicBezTo>
                    <a:pt x="7958" y="358"/>
                    <a:pt x="6959" y="1"/>
                    <a:pt x="5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22"/>
          <p:cNvPicPr preferRelativeResize="0"/>
          <p:nvPr/>
        </p:nvPicPr>
        <p:blipFill rotWithShape="1">
          <a:blip r:embed="rId3">
            <a:alphaModFix/>
          </a:blip>
          <a:srcRect l="4423" t="18400" r="46095"/>
          <a:stretch/>
        </p:blipFill>
        <p:spPr>
          <a:xfrm>
            <a:off x="127000" y="135900"/>
            <a:ext cx="4436101" cy="48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2"/>
          <p:cNvSpPr/>
          <p:nvPr/>
        </p:nvSpPr>
        <p:spPr>
          <a:xfrm rot="10800000">
            <a:off x="75446" y="1536539"/>
            <a:ext cx="4506000" cy="10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505" name="Google Shape;505;p22"/>
          <p:cNvSpPr/>
          <p:nvPr/>
        </p:nvSpPr>
        <p:spPr>
          <a:xfrm rot="10800000">
            <a:off x="75446" y="2839689"/>
            <a:ext cx="4506000" cy="10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506" name="Google Shape;506;p22"/>
          <p:cNvSpPr txBox="1">
            <a:spLocks noGrp="1"/>
          </p:cNvSpPr>
          <p:nvPr>
            <p:ph type="ctrTitle"/>
          </p:nvPr>
        </p:nvSpPr>
        <p:spPr>
          <a:xfrm>
            <a:off x="4816500" y="1496900"/>
            <a:ext cx="43275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關於Find Hotel未來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7" name="Google Shape;507;p22"/>
          <p:cNvSpPr txBox="1">
            <a:spLocks noGrp="1"/>
          </p:cNvSpPr>
          <p:nvPr>
            <p:ph type="subTitle" idx="1"/>
          </p:nvPr>
        </p:nvSpPr>
        <p:spPr>
          <a:xfrm>
            <a:off x="4859710" y="2572698"/>
            <a:ext cx="2856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 us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8" name="Google Shape;508;p22"/>
          <p:cNvSpPr txBox="1">
            <a:spLocks noGrp="1"/>
          </p:cNvSpPr>
          <p:nvPr>
            <p:ph type="title" idx="2"/>
          </p:nvPr>
        </p:nvSpPr>
        <p:spPr>
          <a:xfrm>
            <a:off x="3189389" y="1637639"/>
            <a:ext cx="1392000" cy="120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08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9" name="Google Shape;509;p22"/>
          <p:cNvSpPr/>
          <p:nvPr/>
        </p:nvSpPr>
        <p:spPr>
          <a:xfrm rot="5400000">
            <a:off x="1351900" y="3272949"/>
            <a:ext cx="3573900" cy="10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510" name="Google Shape;51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3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未來發展性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6" name="Google Shape;516;p23"/>
          <p:cNvSpPr/>
          <p:nvPr/>
        </p:nvSpPr>
        <p:spPr>
          <a:xfrm>
            <a:off x="796775" y="1443300"/>
            <a:ext cx="2328900" cy="137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517" name="Google Shape;517;p23"/>
          <p:cNvSpPr txBox="1"/>
          <p:nvPr/>
        </p:nvSpPr>
        <p:spPr>
          <a:xfrm>
            <a:off x="822700" y="2217087"/>
            <a:ext cx="2277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Work Sans"/>
                <a:sym typeface="Work Sans"/>
              </a:rPr>
              <a:t>異業結盟發展更多不同客群更多不同客群</a:t>
            </a:r>
            <a:endParaRPr sz="1400" b="0" i="0" u="none" strike="noStrike" cap="none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"/>
              <a:sym typeface="Work Sans"/>
            </a:endParaRPr>
          </a:p>
        </p:txBody>
      </p:sp>
      <p:sp>
        <p:nvSpPr>
          <p:cNvPr id="518" name="Google Shape;518;p23"/>
          <p:cNvSpPr txBox="1"/>
          <p:nvPr/>
        </p:nvSpPr>
        <p:spPr>
          <a:xfrm>
            <a:off x="822700" y="1928863"/>
            <a:ext cx="2277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2023年</a:t>
            </a:r>
            <a:endParaRPr sz="20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519" name="Google Shape;519;p23"/>
          <p:cNvSpPr txBox="1"/>
          <p:nvPr/>
        </p:nvSpPr>
        <p:spPr>
          <a:xfrm>
            <a:off x="961375" y="1582844"/>
            <a:ext cx="19998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Work Sans Medium"/>
                <a:sym typeface="Work Sans Medium"/>
              </a:rPr>
              <a:t>20%</a:t>
            </a:r>
            <a:endParaRPr sz="25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 Medium"/>
              <a:sym typeface="Work Sans Medium"/>
            </a:endParaRPr>
          </a:p>
        </p:txBody>
      </p:sp>
      <p:sp>
        <p:nvSpPr>
          <p:cNvPr id="520" name="Google Shape;520;p23"/>
          <p:cNvSpPr/>
          <p:nvPr/>
        </p:nvSpPr>
        <p:spPr>
          <a:xfrm>
            <a:off x="3433650" y="1443300"/>
            <a:ext cx="2277000" cy="1373700"/>
          </a:xfrm>
          <a:prstGeom prst="rect">
            <a:avLst/>
          </a:prstGeom>
          <a:solidFill>
            <a:srgbClr val="7E807F">
              <a:alpha val="7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521" name="Google Shape;521;p23"/>
          <p:cNvSpPr txBox="1"/>
          <p:nvPr/>
        </p:nvSpPr>
        <p:spPr>
          <a:xfrm>
            <a:off x="3433650" y="2217087"/>
            <a:ext cx="2277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Work Sans"/>
                <a:sym typeface="Work Sans"/>
              </a:rPr>
              <a:t>提供個人裝置</a:t>
            </a:r>
            <a:endParaRPr sz="14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"/>
              <a:sym typeface="Work Sans"/>
            </a:endParaRPr>
          </a:p>
        </p:txBody>
      </p:sp>
      <p:sp>
        <p:nvSpPr>
          <p:cNvPr id="522" name="Google Shape;522;p23"/>
          <p:cNvSpPr txBox="1"/>
          <p:nvPr/>
        </p:nvSpPr>
        <p:spPr>
          <a:xfrm>
            <a:off x="3433650" y="1928863"/>
            <a:ext cx="2277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2024年</a:t>
            </a:r>
            <a:endParaRPr sz="20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523" name="Google Shape;523;p23"/>
          <p:cNvSpPr txBox="1"/>
          <p:nvPr/>
        </p:nvSpPr>
        <p:spPr>
          <a:xfrm>
            <a:off x="3572325" y="1582844"/>
            <a:ext cx="19998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Work Sans Medium"/>
                <a:sym typeface="Work Sans Medium"/>
              </a:rPr>
              <a:t>30%</a:t>
            </a:r>
            <a:endParaRPr sz="25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 Medium"/>
              <a:sym typeface="Work Sans Medium"/>
            </a:endParaRPr>
          </a:p>
        </p:txBody>
      </p:sp>
      <p:sp>
        <p:nvSpPr>
          <p:cNvPr id="524" name="Google Shape;524;p23"/>
          <p:cNvSpPr/>
          <p:nvPr/>
        </p:nvSpPr>
        <p:spPr>
          <a:xfrm>
            <a:off x="6044600" y="1443300"/>
            <a:ext cx="2277000" cy="1373700"/>
          </a:xfrm>
          <a:prstGeom prst="rect">
            <a:avLst/>
          </a:prstGeom>
          <a:solidFill>
            <a:srgbClr val="7E807F">
              <a:alpha val="7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525" name="Google Shape;525;p23"/>
          <p:cNvSpPr txBox="1"/>
          <p:nvPr/>
        </p:nvSpPr>
        <p:spPr>
          <a:xfrm>
            <a:off x="6044600" y="2217087"/>
            <a:ext cx="2277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Work Sans"/>
                <a:sym typeface="Work Sans"/>
              </a:rPr>
              <a:t>業者使用VR讓旅客能夠預先一窺期待中的期待</a:t>
            </a:r>
            <a:endParaRPr sz="14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"/>
              <a:sym typeface="Work Sans"/>
            </a:endParaRPr>
          </a:p>
        </p:txBody>
      </p:sp>
      <p:sp>
        <p:nvSpPr>
          <p:cNvPr id="526" name="Google Shape;526;p23"/>
          <p:cNvSpPr txBox="1"/>
          <p:nvPr/>
        </p:nvSpPr>
        <p:spPr>
          <a:xfrm>
            <a:off x="6044600" y="1928863"/>
            <a:ext cx="2277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raunces Medium"/>
                <a:sym typeface="Fraunces Medium"/>
              </a:rPr>
              <a:t>2025年</a:t>
            </a:r>
            <a:endParaRPr sz="20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 Medium"/>
              <a:sym typeface="Fraunces Medium"/>
            </a:endParaRPr>
          </a:p>
        </p:txBody>
      </p:sp>
      <p:sp>
        <p:nvSpPr>
          <p:cNvPr id="527" name="Google Shape;527;p23"/>
          <p:cNvSpPr txBox="1"/>
          <p:nvPr/>
        </p:nvSpPr>
        <p:spPr>
          <a:xfrm>
            <a:off x="6183275" y="1582844"/>
            <a:ext cx="19998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Work Sans Medium"/>
                <a:sym typeface="Work Sans Medium"/>
              </a:rPr>
              <a:t>50%</a:t>
            </a:r>
            <a:endParaRPr sz="2500" b="0" i="0" u="none" strike="noStrike" cap="none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 Medium"/>
              <a:sym typeface="Work Sans Medium"/>
            </a:endParaRPr>
          </a:p>
        </p:txBody>
      </p:sp>
      <p:sp>
        <p:nvSpPr>
          <p:cNvPr id="528" name="Google Shape;528;p23"/>
          <p:cNvSpPr txBox="1"/>
          <p:nvPr/>
        </p:nvSpPr>
        <p:spPr>
          <a:xfrm>
            <a:off x="714225" y="4246400"/>
            <a:ext cx="7715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Work Sans"/>
              <a:sym typeface="Work Sans"/>
            </a:endParaRPr>
          </a:p>
        </p:txBody>
      </p:sp>
      <p:pic>
        <p:nvPicPr>
          <p:cNvPr id="529" name="Google Shape;529;p23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400" y="2984009"/>
            <a:ext cx="7499199" cy="126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0275" y="7985075"/>
            <a:ext cx="1311675" cy="18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4"/>
          <p:cNvSpPr txBox="1">
            <a:spLocks noGrp="1"/>
          </p:cNvSpPr>
          <p:nvPr>
            <p:ph type="ctrTitle"/>
          </p:nvPr>
        </p:nvSpPr>
        <p:spPr>
          <a:xfrm>
            <a:off x="713400" y="2411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 You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7" name="Google Shape;537;p24"/>
          <p:cNvSpPr txBox="1">
            <a:spLocks noGrp="1"/>
          </p:cNvSpPr>
          <p:nvPr>
            <p:ph type="body" idx="1"/>
          </p:nvPr>
        </p:nvSpPr>
        <p:spPr>
          <a:xfrm>
            <a:off x="2608025" y="1021925"/>
            <a:ext cx="3679500" cy="4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感謝</a:t>
            </a:r>
            <a:endParaRPr sz="14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5720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王芳芳導師</a:t>
            </a:r>
            <a:endParaRPr sz="8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張佑晨老師</a:t>
            </a:r>
            <a:endParaRPr sz="8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曹     山老師</a:t>
            </a:r>
            <a:endParaRPr sz="14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5720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錢曉明老師</a:t>
            </a:r>
            <a:endParaRPr sz="8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蔡捷雲老師</a:t>
            </a:r>
            <a:endParaRPr sz="8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紀宜昕老師</a:t>
            </a:r>
            <a:endParaRPr sz="8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陳銀華老師</a:t>
            </a:r>
            <a:endParaRPr sz="14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5720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王孝弘老師</a:t>
            </a:r>
            <a:endParaRPr sz="8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王寧疆老師</a:t>
            </a:r>
            <a:endParaRPr sz="14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57200" marR="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陳智揚老師</a:t>
            </a:r>
            <a:endParaRPr sz="14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57200" lvl="0" indent="-241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1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資策會全體老師</a:t>
            </a:r>
            <a:endParaRPr sz="14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572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endParaRPr sz="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38" name="Google Shape;53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5"/>
          <p:cNvSpPr txBox="1">
            <a:spLocks noGrp="1"/>
          </p:cNvSpPr>
          <p:nvPr>
            <p:ph type="ctrTitle"/>
          </p:nvPr>
        </p:nvSpPr>
        <p:spPr>
          <a:xfrm>
            <a:off x="713400" y="1664050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謝謝各位貴賓聆聽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Find Hotel全體組員感謝您們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44" name="Google Shape;54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"/>
          <p:cNvPicPr preferRelativeResize="0"/>
          <p:nvPr/>
        </p:nvPicPr>
        <p:blipFill rotWithShape="1">
          <a:blip r:embed="rId3">
            <a:alphaModFix/>
          </a:blip>
          <a:srcRect l="14533" r="14533"/>
          <a:stretch/>
        </p:blipFill>
        <p:spPr>
          <a:xfrm>
            <a:off x="3674051" y="0"/>
            <a:ext cx="54699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"/>
          <p:cNvSpPr/>
          <p:nvPr/>
        </p:nvSpPr>
        <p:spPr>
          <a:xfrm>
            <a:off x="713350" y="765150"/>
            <a:ext cx="3549300" cy="3613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50" dist="133350" dir="456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28" name="Google Shape;228;p3"/>
          <p:cNvSpPr txBox="1">
            <a:spLocks noGrp="1"/>
          </p:cNvSpPr>
          <p:nvPr>
            <p:ph type="title"/>
          </p:nvPr>
        </p:nvSpPr>
        <p:spPr>
          <a:xfrm>
            <a:off x="1059700" y="1180300"/>
            <a:ext cx="8901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" name="Google Shape;229;p3"/>
          <p:cNvSpPr txBox="1">
            <a:spLocks noGrp="1"/>
          </p:cNvSpPr>
          <p:nvPr>
            <p:ph type="ctrTitle" idx="2"/>
          </p:nvPr>
        </p:nvSpPr>
        <p:spPr>
          <a:xfrm>
            <a:off x="1059700" y="1808988"/>
            <a:ext cx="28566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理念發想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0" name="Google Shape;230;p3"/>
          <p:cNvSpPr txBox="1">
            <a:spLocks noGrp="1"/>
          </p:cNvSpPr>
          <p:nvPr>
            <p:ph type="ctrTitle" idx="2"/>
          </p:nvPr>
        </p:nvSpPr>
        <p:spPr>
          <a:xfrm>
            <a:off x="1059700" y="2809250"/>
            <a:ext cx="2856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 HOTEL </a:t>
            </a: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raunces"/>
              <a:sym typeface="Fraunces"/>
            </a:endParaRPr>
          </a:p>
        </p:txBody>
      </p:sp>
      <p:pic>
        <p:nvPicPr>
          <p:cNvPr id="231" name="Google Shape;23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"/>
          <p:cNvPicPr preferRelativeResize="0"/>
          <p:nvPr/>
        </p:nvPicPr>
        <p:blipFill rotWithShape="1">
          <a:blip r:embed="rId3">
            <a:alphaModFix/>
          </a:blip>
          <a:srcRect l="2749" t="8241" r="49578" b="11197"/>
          <a:stretch/>
        </p:blipFill>
        <p:spPr>
          <a:xfrm>
            <a:off x="0" y="0"/>
            <a:ext cx="45630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"/>
          <p:cNvSpPr txBox="1">
            <a:spLocks noGrp="1"/>
          </p:cNvSpPr>
          <p:nvPr>
            <p:ph type="subTitle" idx="1"/>
          </p:nvPr>
        </p:nvSpPr>
        <p:spPr>
          <a:xfrm>
            <a:off x="3185175" y="1845438"/>
            <a:ext cx="4982400" cy="2740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42913" dist="104775" dir="3840000" algn="bl" rotWithShape="0">
              <a:schemeClr val="dk1">
                <a:alpha val="72941"/>
              </a:schemeClr>
            </a:outerShdw>
          </a:effectLst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隨著疫情趨緩，國內各地的觀光人次已逐漸攀升，希望能提供一個平台，能讓使用者快速的瀏覽當地的住宿，依照自己喜好找到舒適的旅宿，且能直接下訂不須再自行聯絡業者確認訂房事宜，一切交由FindHotel進行管理。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平台也提供業者在創建帳號後能刊登房源，並能在平台上確認訂單，隨時變更房源資訊。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8" name="Google Shape;238;p4"/>
          <p:cNvSpPr txBox="1">
            <a:spLocks noGrp="1"/>
          </p:cNvSpPr>
          <p:nvPr>
            <p:ph type="ctrTitle"/>
          </p:nvPr>
        </p:nvSpPr>
        <p:spPr>
          <a:xfrm>
            <a:off x="4933549" y="557875"/>
            <a:ext cx="32340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理念發想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9" name="Google Shape;23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"/>
          <p:cNvPicPr preferRelativeResize="0"/>
          <p:nvPr/>
        </p:nvPicPr>
        <p:blipFill rotWithShape="1">
          <a:blip r:embed="rId3">
            <a:alphaModFix/>
          </a:blip>
          <a:srcRect r="39364"/>
          <a:stretch/>
        </p:blipFill>
        <p:spPr>
          <a:xfrm>
            <a:off x="4642650" y="142350"/>
            <a:ext cx="4436101" cy="487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5"/>
          <p:cNvGrpSpPr/>
          <p:nvPr/>
        </p:nvGrpSpPr>
        <p:grpSpPr>
          <a:xfrm>
            <a:off x="4606800" y="6450"/>
            <a:ext cx="4537200" cy="5130600"/>
            <a:chOff x="91150" y="0"/>
            <a:chExt cx="4537200" cy="5130600"/>
          </a:xfrm>
        </p:grpSpPr>
        <p:sp>
          <p:nvSpPr>
            <p:cNvPr id="246" name="Google Shape;246;p5"/>
            <p:cNvSpPr/>
            <p:nvPr/>
          </p:nvSpPr>
          <p:spPr>
            <a:xfrm rot="5400000">
              <a:off x="-897049" y="2523450"/>
              <a:ext cx="5034900" cy="101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 rot="5400000">
              <a:off x="581651" y="2523450"/>
              <a:ext cx="5034900" cy="101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569850" y="0"/>
              <a:ext cx="15798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048550" y="4591200"/>
              <a:ext cx="15798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91150" y="4591200"/>
              <a:ext cx="15798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  <p:pic>
        <p:nvPicPr>
          <p:cNvPr id="251" name="Google Shape;25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45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"/>
          <p:cNvSpPr/>
          <p:nvPr/>
        </p:nvSpPr>
        <p:spPr>
          <a:xfrm>
            <a:off x="713350" y="765150"/>
            <a:ext cx="3549300" cy="3613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50" dist="133350" dir="456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53" name="Google Shape;253;p5"/>
          <p:cNvSpPr txBox="1">
            <a:spLocks noGrp="1"/>
          </p:cNvSpPr>
          <p:nvPr>
            <p:ph type="title"/>
          </p:nvPr>
        </p:nvSpPr>
        <p:spPr>
          <a:xfrm>
            <a:off x="1059700" y="1180300"/>
            <a:ext cx="8814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4" name="Google Shape;254;p5"/>
          <p:cNvSpPr txBox="1">
            <a:spLocks noGrp="1"/>
          </p:cNvSpPr>
          <p:nvPr>
            <p:ph type="ctrTitle" idx="2"/>
          </p:nvPr>
        </p:nvSpPr>
        <p:spPr>
          <a:xfrm>
            <a:off x="1059700" y="1808988"/>
            <a:ext cx="28566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Google Shape;230;p3">
            <a:extLst>
              <a:ext uri="{FF2B5EF4-FFF2-40B4-BE49-F238E27FC236}">
                <a16:creationId xmlns:a16="http://schemas.microsoft.com/office/drawing/2014/main" id="{2D712BDF-9B8B-9EFD-E5F3-C35503D81036}"/>
              </a:ext>
            </a:extLst>
          </p:cNvPr>
          <p:cNvSpPr txBox="1">
            <a:spLocks/>
          </p:cNvSpPr>
          <p:nvPr/>
        </p:nvSpPr>
        <p:spPr>
          <a:xfrm>
            <a:off x="1059700" y="2809250"/>
            <a:ext cx="2856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9pPr>
          </a:lstStyle>
          <a:p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 HOTEL 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  <a:cs typeface="Fraunces"/>
              <a:sym typeface="Fraunc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"/>
          <p:cNvSpPr txBox="1">
            <a:spLocks noGrp="1"/>
          </p:cNvSpPr>
          <p:nvPr>
            <p:ph type="subTitle" idx="1"/>
          </p:nvPr>
        </p:nvSpPr>
        <p:spPr>
          <a:xfrm>
            <a:off x="302846" y="3258495"/>
            <a:ext cx="2172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  <a:endParaRPr sz="13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後台UI設計</a:t>
            </a:r>
            <a:endParaRPr sz="13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註冊、登入功能</a:t>
            </a:r>
            <a:endParaRPr sz="13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刊登及修改房源</a:t>
            </a:r>
            <a:endParaRPr sz="13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追蹤清單及訂單管理</a:t>
            </a:r>
            <a:endParaRPr sz="13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會員、房源及訂單後台管理</a:t>
            </a:r>
            <a:endParaRPr sz="13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1" name="Google Shape;261;p6"/>
          <p:cNvSpPr txBox="1">
            <a:spLocks noGrp="1"/>
          </p:cNvSpPr>
          <p:nvPr>
            <p:ph type="subTitle" idx="2"/>
          </p:nvPr>
        </p:nvSpPr>
        <p:spPr>
          <a:xfrm>
            <a:off x="302775" y="2963650"/>
            <a:ext cx="217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林靖軒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2" name="Google Shape;262;p6"/>
          <p:cNvSpPr txBox="1">
            <a:spLocks noGrp="1"/>
          </p:cNvSpPr>
          <p:nvPr>
            <p:ph type="subTitle" idx="5"/>
          </p:nvPr>
        </p:nvSpPr>
        <p:spPr>
          <a:xfrm>
            <a:off x="2475059" y="3258495"/>
            <a:ext cx="2172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網站首頁UI設計</a:t>
            </a:r>
            <a:endParaRPr sz="13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房源UI設計</a:t>
            </a:r>
            <a:br>
              <a:rPr lang="en" sz="13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" sz="13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房源分類搜尋</a:t>
            </a:r>
            <a:endParaRPr sz="13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網站導覽</a:t>
            </a:r>
            <a:endParaRPr sz="13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線上私訊聊天機器人</a:t>
            </a:r>
            <a:endParaRPr sz="13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購物車及結帳功能</a:t>
            </a:r>
            <a:endParaRPr sz="13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" sz="13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sz="13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3" name="Google Shape;263;p6"/>
          <p:cNvSpPr txBox="1">
            <a:spLocks noGrp="1"/>
          </p:cNvSpPr>
          <p:nvPr>
            <p:ph type="subTitle" idx="6"/>
          </p:nvPr>
        </p:nvSpPr>
        <p:spPr>
          <a:xfrm>
            <a:off x="2475045" y="2963650"/>
            <a:ext cx="217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鄭伊岑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4" name="Google Shape;264;p6"/>
          <p:cNvSpPr txBox="1">
            <a:spLocks noGrp="1"/>
          </p:cNvSpPr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5" name="Google Shape;265;p6"/>
          <p:cNvSpPr txBox="1">
            <a:spLocks noGrp="1"/>
          </p:cNvSpPr>
          <p:nvPr>
            <p:ph type="subTitle" idx="7"/>
          </p:nvPr>
        </p:nvSpPr>
        <p:spPr>
          <a:xfrm>
            <a:off x="4647273" y="3258486"/>
            <a:ext cx="2172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房源排版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好康專區UI設計、排版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房源說明UI設計、排版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房源評論功能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優惠碼功能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折扣後台管理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6" name="Google Shape;266;p6"/>
          <p:cNvSpPr txBox="1">
            <a:spLocks noGrp="1"/>
          </p:cNvSpPr>
          <p:nvPr>
            <p:ph type="subTitle" idx="8"/>
          </p:nvPr>
        </p:nvSpPr>
        <p:spPr>
          <a:xfrm>
            <a:off x="4647274" y="2963652"/>
            <a:ext cx="217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陳侑謙</a:t>
            </a: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7" name="Google Shape;267;p6"/>
          <p:cNvSpPr txBox="1">
            <a:spLocks noGrp="1"/>
          </p:cNvSpPr>
          <p:nvPr>
            <p:ph type="subTitle" idx="14"/>
          </p:nvPr>
        </p:nvSpPr>
        <p:spPr>
          <a:xfrm>
            <a:off x="6819486" y="3258486"/>
            <a:ext cx="2172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活動一覽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活動細節頁面與名額顯示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訂房頁面尋找附近活動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購物車加入活動功能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後台活動管理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活動電子報郵件發送</a:t>
            </a:r>
            <a:endParaRPr sz="13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8" name="Google Shape;268;p6"/>
          <p:cNvSpPr txBox="1">
            <a:spLocks noGrp="1"/>
          </p:cNvSpPr>
          <p:nvPr>
            <p:ph type="subTitle" idx="15"/>
          </p:nvPr>
        </p:nvSpPr>
        <p:spPr>
          <a:xfrm>
            <a:off x="6819491" y="2963652"/>
            <a:ext cx="217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梁延睿</a:t>
            </a: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9025" y="1492975"/>
            <a:ext cx="1212950" cy="147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6100" y="1492975"/>
            <a:ext cx="1174350" cy="14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6"/>
          <p:cNvPicPr preferRelativeResize="0"/>
          <p:nvPr/>
        </p:nvPicPr>
        <p:blipFill rotWithShape="1">
          <a:blip r:embed="rId6">
            <a:alphaModFix/>
          </a:blip>
          <a:srcRect t="2742"/>
          <a:stretch/>
        </p:blipFill>
        <p:spPr>
          <a:xfrm>
            <a:off x="2801025" y="1492975"/>
            <a:ext cx="1520076" cy="14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0775" y="1523150"/>
            <a:ext cx="1137851" cy="143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"/>
          <p:cNvSpPr txBox="1">
            <a:spLocks noGrp="1"/>
          </p:cNvSpPr>
          <p:nvPr>
            <p:ph type="title"/>
          </p:nvPr>
        </p:nvSpPr>
        <p:spPr>
          <a:xfrm>
            <a:off x="7582210" y="539375"/>
            <a:ext cx="8484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9" name="Google Shape;27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351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7100" y="1465550"/>
            <a:ext cx="2969800" cy="28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"/>
          <p:cNvSpPr txBox="1">
            <a:spLocks noGrp="1"/>
          </p:cNvSpPr>
          <p:nvPr>
            <p:ph type="title"/>
          </p:nvPr>
        </p:nvSpPr>
        <p:spPr>
          <a:xfrm>
            <a:off x="4012030" y="673247"/>
            <a:ext cx="8484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2" name="Google Shape;282;p7"/>
          <p:cNvSpPr txBox="1">
            <a:spLocks noGrp="1"/>
          </p:cNvSpPr>
          <p:nvPr>
            <p:ph type="ctrTitle" idx="2"/>
          </p:nvPr>
        </p:nvSpPr>
        <p:spPr>
          <a:xfrm>
            <a:off x="3412200" y="2109450"/>
            <a:ext cx="23196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3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資料庫設計</a:t>
            </a:r>
            <a:endParaRPr sz="33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4" name="Google Shape;28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15240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0;p3">
            <a:extLst>
              <a:ext uri="{FF2B5EF4-FFF2-40B4-BE49-F238E27FC236}">
                <a16:creationId xmlns:a16="http://schemas.microsoft.com/office/drawing/2014/main" id="{AC4E7425-8A15-E511-47AE-FF176FFE56E2}"/>
              </a:ext>
            </a:extLst>
          </p:cNvPr>
          <p:cNvSpPr txBox="1">
            <a:spLocks/>
          </p:cNvSpPr>
          <p:nvPr/>
        </p:nvSpPr>
        <p:spPr>
          <a:xfrm>
            <a:off x="3412200" y="2738490"/>
            <a:ext cx="2856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FIND</a:t>
            </a: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1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HOTEL</a:t>
            </a: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  <a:cs typeface="Fraunces"/>
              <a:sym typeface="Fraunce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668" y="0"/>
            <a:ext cx="631306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590475" cy="6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8"/>
          <p:cNvSpPr txBox="1">
            <a:spLocks noGrp="1"/>
          </p:cNvSpPr>
          <p:nvPr>
            <p:ph type="ctrTitle" idx="4294967295"/>
          </p:nvPr>
        </p:nvSpPr>
        <p:spPr>
          <a:xfrm>
            <a:off x="-11828" y="-39650"/>
            <a:ext cx="25344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Fraunces Medium"/>
              </a:rPr>
              <a:t>資料庫設計</a:t>
            </a:r>
            <a:endParaRPr sz="3600" b="0" i="0" u="none" strike="noStrike" cap="none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Fraunce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"/>
          <p:cNvSpPr txBox="1">
            <a:spLocks noGrp="1"/>
          </p:cNvSpPr>
          <p:nvPr>
            <p:ph type="ctrTitle"/>
          </p:nvPr>
        </p:nvSpPr>
        <p:spPr>
          <a:xfrm>
            <a:off x="3353550" y="1513675"/>
            <a:ext cx="24369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3376" y="0"/>
            <a:ext cx="3048003" cy="514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9" name="Google Shape;29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2" y="1125"/>
            <a:ext cx="3048000" cy="514500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 txBox="1">
            <a:spLocks noGrp="1"/>
          </p:cNvSpPr>
          <p:nvPr>
            <p:ph type="title" idx="3"/>
          </p:nvPr>
        </p:nvSpPr>
        <p:spPr>
          <a:xfrm>
            <a:off x="3426225" y="1034500"/>
            <a:ext cx="19080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5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sz="350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1" name="Google Shape;3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0;p3">
            <a:extLst>
              <a:ext uri="{FF2B5EF4-FFF2-40B4-BE49-F238E27FC236}">
                <a16:creationId xmlns:a16="http://schemas.microsoft.com/office/drawing/2014/main" id="{80D8C892-8673-DE4A-767E-B10A852F1CD1}"/>
              </a:ext>
            </a:extLst>
          </p:cNvPr>
          <p:cNvSpPr txBox="1">
            <a:spLocks/>
          </p:cNvSpPr>
          <p:nvPr/>
        </p:nvSpPr>
        <p:spPr>
          <a:xfrm>
            <a:off x="3362284" y="2457150"/>
            <a:ext cx="2856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35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unces Medium"/>
              <a:buNone/>
              <a:defRPr sz="5200" b="0" i="0" u="none" strike="noStrike" cap="non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FIND</a:t>
            </a: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1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HOTEL</a:t>
            </a: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  <a:cs typeface="Fraunces"/>
              <a:sym typeface="Fraunc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ury Hotel Business Plan by Slidesgo">
  <a:themeElements>
    <a:clrScheme name="Simple Light">
      <a:dk1>
        <a:srgbClr val="423732"/>
      </a:dk1>
      <a:lt1>
        <a:srgbClr val="686464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261</Words>
  <Application>Microsoft Office PowerPoint</Application>
  <PresentationFormat>如螢幕大小 (16:9)</PresentationFormat>
  <Paragraphs>165</Paragraphs>
  <Slides>25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Fraunces Medium</vt:lpstr>
      <vt:lpstr>Fraunces</vt:lpstr>
      <vt:lpstr>Work Sans</vt:lpstr>
      <vt:lpstr>Work Sans Medium</vt:lpstr>
      <vt:lpstr>Arial</vt:lpstr>
      <vt:lpstr>Microsoft JhengHei</vt:lpstr>
      <vt:lpstr>Anaheim</vt:lpstr>
      <vt:lpstr>Luxury Hotel Business Plan by Slidesgo</vt:lpstr>
      <vt:lpstr>Find Hotel</vt:lpstr>
      <vt:lpstr>01</vt:lpstr>
      <vt:lpstr>01</vt:lpstr>
      <vt:lpstr>理念發想</vt:lpstr>
      <vt:lpstr>02</vt:lpstr>
      <vt:lpstr>組員介紹</vt:lpstr>
      <vt:lpstr>PowerPoint 簡報</vt:lpstr>
      <vt:lpstr>資料庫設計</vt:lpstr>
      <vt:lpstr>網站架構</vt:lpstr>
      <vt:lpstr>網站架構</vt:lpstr>
      <vt:lpstr>05</vt:lpstr>
      <vt:lpstr>應用技術</vt:lpstr>
      <vt:lpstr>06</vt:lpstr>
      <vt:lpstr>開發期期程</vt:lpstr>
      <vt:lpstr>網站功能演示</vt:lpstr>
      <vt:lpstr>首頁</vt:lpstr>
      <vt:lpstr>使用者可進行私訊聊天</vt:lpstr>
      <vt:lpstr>好   康  專  區</vt:lpstr>
      <vt:lpstr>購物車頁面</vt:lpstr>
      <vt:lpstr>登入及註冊</vt:lpstr>
      <vt:lpstr>網站功能展示</vt:lpstr>
      <vt:lpstr>關於Find Hotel未來</vt:lpstr>
      <vt:lpstr>未來發展性</vt:lpstr>
      <vt:lpstr>Thank  You</vt:lpstr>
      <vt:lpstr>謝謝各位貴賓聆聽 Find Hotel全體組員感謝您們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Hotel</dc:title>
  <cp:lastModifiedBy>靖軒 林</cp:lastModifiedBy>
  <cp:revision>6</cp:revision>
  <dcterms:modified xsi:type="dcterms:W3CDTF">2022-11-14T16:05:24Z</dcterms:modified>
</cp:coreProperties>
</file>